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handoutMasterIdLst>
    <p:handoutMasterId r:id="rId24"/>
  </p:handoutMasterIdLst>
  <p:sldIdLst>
    <p:sldId id="256" r:id="rId2"/>
    <p:sldId id="261" r:id="rId3"/>
    <p:sldId id="262" r:id="rId4"/>
    <p:sldId id="263" r:id="rId5"/>
    <p:sldId id="259" r:id="rId6"/>
    <p:sldId id="260" r:id="rId7"/>
    <p:sldId id="283" r:id="rId8"/>
    <p:sldId id="272" r:id="rId9"/>
    <p:sldId id="266" r:id="rId10"/>
    <p:sldId id="265" r:id="rId11"/>
    <p:sldId id="267" r:id="rId12"/>
    <p:sldId id="273" r:id="rId13"/>
    <p:sldId id="279" r:id="rId14"/>
    <p:sldId id="280" r:id="rId15"/>
    <p:sldId id="274" r:id="rId16"/>
    <p:sldId id="275" r:id="rId17"/>
    <p:sldId id="276" r:id="rId18"/>
    <p:sldId id="281" r:id="rId19"/>
    <p:sldId id="277" r:id="rId20"/>
    <p:sldId id="278" r:id="rId21"/>
    <p:sldId id="28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napToGrid="0">
      <p:cViewPr varScale="1">
        <p:scale>
          <a:sx n="50" d="100"/>
          <a:sy n="50" d="100"/>
        </p:scale>
        <p:origin x="-787" y="-67"/>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ED9509A-46D0-4BB2-AA67-61FF0D5B5AF8}" type="doc">
      <dgm:prSet loTypeId="urn:microsoft.com/office/officeart/2005/8/layout/radial5" loCatId="relationship" qsTypeId="urn:microsoft.com/office/officeart/2005/8/quickstyle/3d1" qsCatId="3D" csTypeId="urn:microsoft.com/office/officeart/2005/8/colors/colorful1#1" csCatId="colorful" phldr="1"/>
      <dgm:spPr/>
      <dgm:t>
        <a:bodyPr/>
        <a:lstStyle/>
        <a:p>
          <a:endParaRPr lang="en-US"/>
        </a:p>
      </dgm:t>
    </dgm:pt>
    <dgm:pt modelId="{83E2C080-A5C3-49AC-A5AA-D38B299C3C11}">
      <dgm:prSet phldrT="[Text]"/>
      <dgm:spPr/>
      <dgm:t>
        <a:bodyPr/>
        <a:lstStyle/>
        <a:p>
          <a:r>
            <a:rPr lang="en-US" b="1" dirty="0" smtClean="0"/>
            <a:t>Investment</a:t>
          </a:r>
          <a:endParaRPr lang="en-US" b="1" dirty="0"/>
        </a:p>
      </dgm:t>
    </dgm:pt>
    <dgm:pt modelId="{5496BE83-D2F9-46BE-8F44-446C257BB171}" type="parTrans" cxnId="{2A9BA474-1D59-490B-894F-DF1FE8A657C1}">
      <dgm:prSet/>
      <dgm:spPr/>
      <dgm:t>
        <a:bodyPr/>
        <a:lstStyle/>
        <a:p>
          <a:endParaRPr lang="en-US"/>
        </a:p>
      </dgm:t>
    </dgm:pt>
    <dgm:pt modelId="{EAEF65A1-A8AA-4F7A-9387-360DAC735CFC}" type="sibTrans" cxnId="{2A9BA474-1D59-490B-894F-DF1FE8A657C1}">
      <dgm:prSet/>
      <dgm:spPr/>
      <dgm:t>
        <a:bodyPr/>
        <a:lstStyle/>
        <a:p>
          <a:endParaRPr lang="en-US"/>
        </a:p>
      </dgm:t>
    </dgm:pt>
    <dgm:pt modelId="{FE555438-4F16-4D00-BFA7-0BAC128A4E0F}">
      <dgm:prSet phldrT="[Text]"/>
      <dgm:spPr/>
      <dgm:t>
        <a:bodyPr/>
        <a:lstStyle/>
        <a:p>
          <a:r>
            <a:rPr lang="en-US" b="1" dirty="0" smtClean="0"/>
            <a:t>Equities</a:t>
          </a:r>
          <a:endParaRPr lang="en-US" b="1" dirty="0"/>
        </a:p>
      </dgm:t>
    </dgm:pt>
    <dgm:pt modelId="{7AF54F74-1AFE-4F88-B086-A5AA6C0D0803}" type="parTrans" cxnId="{EB2E40B4-2CAA-48AC-A98D-4D57AB230CE5}">
      <dgm:prSet/>
      <dgm:spPr/>
      <dgm:t>
        <a:bodyPr/>
        <a:lstStyle/>
        <a:p>
          <a:endParaRPr lang="en-US"/>
        </a:p>
      </dgm:t>
    </dgm:pt>
    <dgm:pt modelId="{058CFAC4-DE80-42AE-98BA-A77BDC243677}" type="sibTrans" cxnId="{EB2E40B4-2CAA-48AC-A98D-4D57AB230CE5}">
      <dgm:prSet/>
      <dgm:spPr/>
      <dgm:t>
        <a:bodyPr/>
        <a:lstStyle/>
        <a:p>
          <a:endParaRPr lang="en-US"/>
        </a:p>
      </dgm:t>
    </dgm:pt>
    <dgm:pt modelId="{8A2424E1-3910-4368-86C6-0278B162C4F8}">
      <dgm:prSet phldrT="[Text]"/>
      <dgm:spPr/>
      <dgm:t>
        <a:bodyPr/>
        <a:lstStyle/>
        <a:p>
          <a:r>
            <a:rPr lang="en-US" b="1" dirty="0" smtClean="0"/>
            <a:t>Post Office Schemes</a:t>
          </a:r>
          <a:endParaRPr lang="en-US" b="1" dirty="0"/>
        </a:p>
      </dgm:t>
    </dgm:pt>
    <dgm:pt modelId="{1E8A62CF-16DC-4325-AA83-E9B9B6C46388}" type="parTrans" cxnId="{1AC02C2A-BC85-4BC2-9B85-25C205FD94C6}">
      <dgm:prSet/>
      <dgm:spPr/>
      <dgm:t>
        <a:bodyPr/>
        <a:lstStyle/>
        <a:p>
          <a:endParaRPr lang="en-US"/>
        </a:p>
      </dgm:t>
    </dgm:pt>
    <dgm:pt modelId="{0FA5FD5C-676D-45AD-8561-250DA7A48448}" type="sibTrans" cxnId="{1AC02C2A-BC85-4BC2-9B85-25C205FD94C6}">
      <dgm:prSet/>
      <dgm:spPr/>
      <dgm:t>
        <a:bodyPr/>
        <a:lstStyle/>
        <a:p>
          <a:endParaRPr lang="en-US"/>
        </a:p>
      </dgm:t>
    </dgm:pt>
    <dgm:pt modelId="{E234C17A-B9DC-4013-8381-31892A991967}">
      <dgm:prSet phldrT="[Text]"/>
      <dgm:spPr/>
      <dgm:t>
        <a:bodyPr/>
        <a:lstStyle/>
        <a:p>
          <a:r>
            <a:rPr lang="en-US" b="1" dirty="0" smtClean="0"/>
            <a:t>Fixed Deposits</a:t>
          </a:r>
          <a:endParaRPr lang="en-US" b="1" dirty="0"/>
        </a:p>
      </dgm:t>
    </dgm:pt>
    <dgm:pt modelId="{6B0E1E36-382A-475F-BA93-AA8A5F1D4E0B}" type="parTrans" cxnId="{98FC8479-7678-4A0C-A5AF-6227A19F8D5D}">
      <dgm:prSet/>
      <dgm:spPr/>
      <dgm:t>
        <a:bodyPr/>
        <a:lstStyle/>
        <a:p>
          <a:endParaRPr lang="en-US"/>
        </a:p>
      </dgm:t>
    </dgm:pt>
    <dgm:pt modelId="{E60C8A2B-4CBE-4EF9-BFF9-647FCF930C7B}" type="sibTrans" cxnId="{98FC8479-7678-4A0C-A5AF-6227A19F8D5D}">
      <dgm:prSet/>
      <dgm:spPr/>
      <dgm:t>
        <a:bodyPr/>
        <a:lstStyle/>
        <a:p>
          <a:endParaRPr lang="en-US"/>
        </a:p>
      </dgm:t>
    </dgm:pt>
    <dgm:pt modelId="{6C5E738A-5C12-4E40-87A4-5E98EB0B4C58}">
      <dgm:prSet phldrT="[Text]"/>
      <dgm:spPr/>
      <dgm:t>
        <a:bodyPr/>
        <a:lstStyle/>
        <a:p>
          <a:r>
            <a:rPr lang="en-US" b="1" dirty="0" smtClean="0"/>
            <a:t>Mutual Funds</a:t>
          </a:r>
          <a:endParaRPr lang="en-US" b="1" dirty="0"/>
        </a:p>
      </dgm:t>
    </dgm:pt>
    <dgm:pt modelId="{FCA836AA-4A1B-40F2-815D-517491348B0D}" type="parTrans" cxnId="{AFCCEB05-9CDC-4B72-85A5-C6388C059639}">
      <dgm:prSet/>
      <dgm:spPr/>
      <dgm:t>
        <a:bodyPr/>
        <a:lstStyle/>
        <a:p>
          <a:endParaRPr lang="en-US"/>
        </a:p>
      </dgm:t>
    </dgm:pt>
    <dgm:pt modelId="{865DE72A-A733-4651-A8A0-9F4A272C56FE}" type="sibTrans" cxnId="{AFCCEB05-9CDC-4B72-85A5-C6388C059639}">
      <dgm:prSet/>
      <dgm:spPr/>
      <dgm:t>
        <a:bodyPr/>
        <a:lstStyle/>
        <a:p>
          <a:endParaRPr lang="en-US"/>
        </a:p>
      </dgm:t>
    </dgm:pt>
    <dgm:pt modelId="{EC0CE397-5565-45FB-B43E-6AA22F5E63CB}">
      <dgm:prSet phldrT="[Text]"/>
      <dgm:spPr/>
      <dgm:t>
        <a:bodyPr/>
        <a:lstStyle/>
        <a:p>
          <a:r>
            <a:rPr lang="en-US" b="1" dirty="0" smtClean="0"/>
            <a:t>Real Estate</a:t>
          </a:r>
          <a:endParaRPr lang="en-US" b="1" dirty="0"/>
        </a:p>
      </dgm:t>
    </dgm:pt>
    <dgm:pt modelId="{BA578D33-F47E-4F73-971A-056FED2F4F91}" type="parTrans" cxnId="{B1F9D1EF-9CDB-4E99-8910-7A08277AE23B}">
      <dgm:prSet/>
      <dgm:spPr/>
      <dgm:t>
        <a:bodyPr/>
        <a:lstStyle/>
        <a:p>
          <a:endParaRPr lang="en-US"/>
        </a:p>
      </dgm:t>
    </dgm:pt>
    <dgm:pt modelId="{935FE560-2B58-4A05-9E25-3EBE97D76DFA}" type="sibTrans" cxnId="{B1F9D1EF-9CDB-4E99-8910-7A08277AE23B}">
      <dgm:prSet/>
      <dgm:spPr/>
      <dgm:t>
        <a:bodyPr/>
        <a:lstStyle/>
        <a:p>
          <a:endParaRPr lang="en-US"/>
        </a:p>
      </dgm:t>
    </dgm:pt>
    <dgm:pt modelId="{B10BA5F3-D5EA-41FA-9759-768CC271D0D8}">
      <dgm:prSet phldrT="[Text]"/>
      <dgm:spPr/>
      <dgm:t>
        <a:bodyPr/>
        <a:lstStyle/>
        <a:p>
          <a:r>
            <a:rPr lang="en-US" b="1" dirty="0" smtClean="0"/>
            <a:t>Gold</a:t>
          </a:r>
          <a:endParaRPr lang="en-US" b="1" dirty="0"/>
        </a:p>
      </dgm:t>
    </dgm:pt>
    <dgm:pt modelId="{C29F79C7-3ED2-4ED5-A7AF-C970EBB35044}" type="parTrans" cxnId="{7F997788-CCE7-4632-AC5A-C34AFD8B9A05}">
      <dgm:prSet/>
      <dgm:spPr/>
      <dgm:t>
        <a:bodyPr/>
        <a:lstStyle/>
        <a:p>
          <a:endParaRPr lang="en-US"/>
        </a:p>
      </dgm:t>
    </dgm:pt>
    <dgm:pt modelId="{38D78392-7B87-4393-8B95-41A297D8DBB6}" type="sibTrans" cxnId="{7F997788-CCE7-4632-AC5A-C34AFD8B9A05}">
      <dgm:prSet/>
      <dgm:spPr/>
      <dgm:t>
        <a:bodyPr/>
        <a:lstStyle/>
        <a:p>
          <a:endParaRPr lang="en-US"/>
        </a:p>
      </dgm:t>
    </dgm:pt>
    <dgm:pt modelId="{A2483D62-0DE4-4483-A6FA-0C338350FF7A}">
      <dgm:prSet phldrT="[Text]"/>
      <dgm:spPr/>
      <dgm:t>
        <a:bodyPr/>
        <a:lstStyle/>
        <a:p>
          <a:r>
            <a:rPr lang="en-US" b="1" dirty="0" smtClean="0"/>
            <a:t>Forex</a:t>
          </a:r>
          <a:endParaRPr lang="en-US" b="1" dirty="0"/>
        </a:p>
      </dgm:t>
    </dgm:pt>
    <dgm:pt modelId="{EA9B63F2-66EA-42EE-99CD-6AE90305E73A}" type="parTrans" cxnId="{304D34CF-1476-4656-9423-D9EE339DEAFF}">
      <dgm:prSet/>
      <dgm:spPr/>
      <dgm:t>
        <a:bodyPr/>
        <a:lstStyle/>
        <a:p>
          <a:endParaRPr lang="en-US"/>
        </a:p>
      </dgm:t>
    </dgm:pt>
    <dgm:pt modelId="{0136D426-9A06-44A2-B82F-C15B257CEC33}" type="sibTrans" cxnId="{304D34CF-1476-4656-9423-D9EE339DEAFF}">
      <dgm:prSet/>
      <dgm:spPr/>
      <dgm:t>
        <a:bodyPr/>
        <a:lstStyle/>
        <a:p>
          <a:endParaRPr lang="en-US"/>
        </a:p>
      </dgm:t>
    </dgm:pt>
    <dgm:pt modelId="{9B0F8EDC-BD95-421F-A17A-B7DA802FC5C1}">
      <dgm:prSet phldrT="[Text]"/>
      <dgm:spPr/>
      <dgm:t>
        <a:bodyPr/>
        <a:lstStyle/>
        <a:p>
          <a:r>
            <a:rPr lang="en-US" b="1" dirty="0" smtClean="0"/>
            <a:t>Insurance</a:t>
          </a:r>
          <a:endParaRPr lang="en-US" b="1" dirty="0"/>
        </a:p>
      </dgm:t>
    </dgm:pt>
    <dgm:pt modelId="{7AD7990A-9B0A-4239-AC23-D9AB399BD763}" type="parTrans" cxnId="{D76D1915-6129-4DB6-9975-4BEE262D4C92}">
      <dgm:prSet/>
      <dgm:spPr/>
      <dgm:t>
        <a:bodyPr/>
        <a:lstStyle/>
        <a:p>
          <a:endParaRPr lang="en-US"/>
        </a:p>
      </dgm:t>
    </dgm:pt>
    <dgm:pt modelId="{DBC8756B-734F-437A-B9DC-338D565EF89F}" type="sibTrans" cxnId="{D76D1915-6129-4DB6-9975-4BEE262D4C92}">
      <dgm:prSet/>
      <dgm:spPr/>
      <dgm:t>
        <a:bodyPr/>
        <a:lstStyle/>
        <a:p>
          <a:endParaRPr lang="en-US"/>
        </a:p>
      </dgm:t>
    </dgm:pt>
    <dgm:pt modelId="{6AA30B7B-D90F-4130-BC70-5F2612589F19}">
      <dgm:prSet phldrT="[Text]"/>
      <dgm:spPr/>
      <dgm:t>
        <a:bodyPr/>
        <a:lstStyle/>
        <a:p>
          <a:r>
            <a:rPr lang="en-US" b="1" dirty="0" smtClean="0"/>
            <a:t>RBI Bonds</a:t>
          </a:r>
          <a:endParaRPr lang="en-US" b="1" dirty="0"/>
        </a:p>
      </dgm:t>
    </dgm:pt>
    <dgm:pt modelId="{232F2F1D-660F-49ED-9CDE-A9D067ED6745}" type="parTrans" cxnId="{62F132EF-EB37-4A8C-A8B0-7CA51B0A75EA}">
      <dgm:prSet/>
      <dgm:spPr/>
      <dgm:t>
        <a:bodyPr/>
        <a:lstStyle/>
        <a:p>
          <a:endParaRPr lang="en-US"/>
        </a:p>
      </dgm:t>
    </dgm:pt>
    <dgm:pt modelId="{26F0347B-6BA3-4DA6-97BF-B1C7771FD049}" type="sibTrans" cxnId="{62F132EF-EB37-4A8C-A8B0-7CA51B0A75EA}">
      <dgm:prSet/>
      <dgm:spPr/>
      <dgm:t>
        <a:bodyPr/>
        <a:lstStyle/>
        <a:p>
          <a:endParaRPr lang="en-US"/>
        </a:p>
      </dgm:t>
    </dgm:pt>
    <dgm:pt modelId="{48DF44D0-E4B6-4C41-A798-39C5D590069E}" type="pres">
      <dgm:prSet presAssocID="{9ED9509A-46D0-4BB2-AA67-61FF0D5B5AF8}" presName="Name0" presStyleCnt="0">
        <dgm:presLayoutVars>
          <dgm:chMax val="1"/>
          <dgm:dir/>
          <dgm:animLvl val="ctr"/>
          <dgm:resizeHandles val="exact"/>
        </dgm:presLayoutVars>
      </dgm:prSet>
      <dgm:spPr/>
      <dgm:t>
        <a:bodyPr/>
        <a:lstStyle/>
        <a:p>
          <a:endParaRPr lang="en-US"/>
        </a:p>
      </dgm:t>
    </dgm:pt>
    <dgm:pt modelId="{E2E11072-9888-443F-9904-D3A2CF811EDB}" type="pres">
      <dgm:prSet presAssocID="{83E2C080-A5C3-49AC-A5AA-D38B299C3C11}" presName="centerShape" presStyleLbl="node0" presStyleIdx="0" presStyleCnt="1"/>
      <dgm:spPr/>
      <dgm:t>
        <a:bodyPr/>
        <a:lstStyle/>
        <a:p>
          <a:endParaRPr lang="en-US"/>
        </a:p>
      </dgm:t>
    </dgm:pt>
    <dgm:pt modelId="{3F256626-3E8B-4025-981B-BAE06F64ADCC}" type="pres">
      <dgm:prSet presAssocID="{7AF54F74-1AFE-4F88-B086-A5AA6C0D0803}" presName="parTrans" presStyleLbl="sibTrans2D1" presStyleIdx="0" presStyleCnt="9"/>
      <dgm:spPr/>
      <dgm:t>
        <a:bodyPr/>
        <a:lstStyle/>
        <a:p>
          <a:endParaRPr lang="en-US"/>
        </a:p>
      </dgm:t>
    </dgm:pt>
    <dgm:pt modelId="{4A488E07-6F7E-420C-AEE6-3C6DDC57532F}" type="pres">
      <dgm:prSet presAssocID="{7AF54F74-1AFE-4F88-B086-A5AA6C0D0803}" presName="connectorText" presStyleLbl="sibTrans2D1" presStyleIdx="0" presStyleCnt="9"/>
      <dgm:spPr/>
      <dgm:t>
        <a:bodyPr/>
        <a:lstStyle/>
        <a:p>
          <a:endParaRPr lang="en-US"/>
        </a:p>
      </dgm:t>
    </dgm:pt>
    <dgm:pt modelId="{B896F570-1E2A-4EB9-973A-7C1228EAFC64}" type="pres">
      <dgm:prSet presAssocID="{FE555438-4F16-4D00-BFA7-0BAC128A4E0F}" presName="node" presStyleLbl="node1" presStyleIdx="0" presStyleCnt="9">
        <dgm:presLayoutVars>
          <dgm:bulletEnabled val="1"/>
        </dgm:presLayoutVars>
      </dgm:prSet>
      <dgm:spPr/>
      <dgm:t>
        <a:bodyPr/>
        <a:lstStyle/>
        <a:p>
          <a:endParaRPr lang="en-US"/>
        </a:p>
      </dgm:t>
    </dgm:pt>
    <dgm:pt modelId="{61C0102D-F1BD-40A6-8F6F-5CDA3FDB52CC}" type="pres">
      <dgm:prSet presAssocID="{1E8A62CF-16DC-4325-AA83-E9B9B6C46388}" presName="parTrans" presStyleLbl="sibTrans2D1" presStyleIdx="1" presStyleCnt="9"/>
      <dgm:spPr/>
      <dgm:t>
        <a:bodyPr/>
        <a:lstStyle/>
        <a:p>
          <a:endParaRPr lang="en-US"/>
        </a:p>
      </dgm:t>
    </dgm:pt>
    <dgm:pt modelId="{2D90A5F2-A0D3-46DE-B03A-D908737F3D5B}" type="pres">
      <dgm:prSet presAssocID="{1E8A62CF-16DC-4325-AA83-E9B9B6C46388}" presName="connectorText" presStyleLbl="sibTrans2D1" presStyleIdx="1" presStyleCnt="9"/>
      <dgm:spPr/>
      <dgm:t>
        <a:bodyPr/>
        <a:lstStyle/>
        <a:p>
          <a:endParaRPr lang="en-US"/>
        </a:p>
      </dgm:t>
    </dgm:pt>
    <dgm:pt modelId="{27D67402-63A1-4AE6-8976-D8FD886B2ACF}" type="pres">
      <dgm:prSet presAssocID="{8A2424E1-3910-4368-86C6-0278B162C4F8}" presName="node" presStyleLbl="node1" presStyleIdx="1" presStyleCnt="9" custRadScaleRad="103384">
        <dgm:presLayoutVars>
          <dgm:bulletEnabled val="1"/>
        </dgm:presLayoutVars>
      </dgm:prSet>
      <dgm:spPr/>
      <dgm:t>
        <a:bodyPr/>
        <a:lstStyle/>
        <a:p>
          <a:endParaRPr lang="en-US"/>
        </a:p>
      </dgm:t>
    </dgm:pt>
    <dgm:pt modelId="{722A0E46-A49B-4265-865D-B316DCA9A1E1}" type="pres">
      <dgm:prSet presAssocID="{6B0E1E36-382A-475F-BA93-AA8A5F1D4E0B}" presName="parTrans" presStyleLbl="sibTrans2D1" presStyleIdx="2" presStyleCnt="9"/>
      <dgm:spPr/>
      <dgm:t>
        <a:bodyPr/>
        <a:lstStyle/>
        <a:p>
          <a:endParaRPr lang="en-US"/>
        </a:p>
      </dgm:t>
    </dgm:pt>
    <dgm:pt modelId="{142CC89A-1CA3-4511-BB93-1B0EE480585E}" type="pres">
      <dgm:prSet presAssocID="{6B0E1E36-382A-475F-BA93-AA8A5F1D4E0B}" presName="connectorText" presStyleLbl="sibTrans2D1" presStyleIdx="2" presStyleCnt="9"/>
      <dgm:spPr/>
      <dgm:t>
        <a:bodyPr/>
        <a:lstStyle/>
        <a:p>
          <a:endParaRPr lang="en-US"/>
        </a:p>
      </dgm:t>
    </dgm:pt>
    <dgm:pt modelId="{67460298-8E76-46D6-A595-D56A44E6C9BC}" type="pres">
      <dgm:prSet presAssocID="{E234C17A-B9DC-4013-8381-31892A991967}" presName="node" presStyleLbl="node1" presStyleIdx="2" presStyleCnt="9">
        <dgm:presLayoutVars>
          <dgm:bulletEnabled val="1"/>
        </dgm:presLayoutVars>
      </dgm:prSet>
      <dgm:spPr/>
      <dgm:t>
        <a:bodyPr/>
        <a:lstStyle/>
        <a:p>
          <a:endParaRPr lang="en-US"/>
        </a:p>
      </dgm:t>
    </dgm:pt>
    <dgm:pt modelId="{277B71E0-4407-4C4D-9240-7574F60D06FE}" type="pres">
      <dgm:prSet presAssocID="{FCA836AA-4A1B-40F2-815D-517491348B0D}" presName="parTrans" presStyleLbl="sibTrans2D1" presStyleIdx="3" presStyleCnt="9"/>
      <dgm:spPr/>
      <dgm:t>
        <a:bodyPr/>
        <a:lstStyle/>
        <a:p>
          <a:endParaRPr lang="en-US"/>
        </a:p>
      </dgm:t>
    </dgm:pt>
    <dgm:pt modelId="{D9FD836A-9595-454A-9CE5-F1D954F1FA1D}" type="pres">
      <dgm:prSet presAssocID="{FCA836AA-4A1B-40F2-815D-517491348B0D}" presName="connectorText" presStyleLbl="sibTrans2D1" presStyleIdx="3" presStyleCnt="9"/>
      <dgm:spPr/>
      <dgm:t>
        <a:bodyPr/>
        <a:lstStyle/>
        <a:p>
          <a:endParaRPr lang="en-US"/>
        </a:p>
      </dgm:t>
    </dgm:pt>
    <dgm:pt modelId="{5CE71CA7-C110-4D49-9620-313D51E38B9F}" type="pres">
      <dgm:prSet presAssocID="{6C5E738A-5C12-4E40-87A4-5E98EB0B4C58}" presName="node" presStyleLbl="node1" presStyleIdx="3" presStyleCnt="9">
        <dgm:presLayoutVars>
          <dgm:bulletEnabled val="1"/>
        </dgm:presLayoutVars>
      </dgm:prSet>
      <dgm:spPr/>
      <dgm:t>
        <a:bodyPr/>
        <a:lstStyle/>
        <a:p>
          <a:endParaRPr lang="en-US"/>
        </a:p>
      </dgm:t>
    </dgm:pt>
    <dgm:pt modelId="{161AD9D3-5CAD-4FC3-BBF9-8DF52FA7B8B5}" type="pres">
      <dgm:prSet presAssocID="{BA578D33-F47E-4F73-971A-056FED2F4F91}" presName="parTrans" presStyleLbl="sibTrans2D1" presStyleIdx="4" presStyleCnt="9"/>
      <dgm:spPr/>
      <dgm:t>
        <a:bodyPr/>
        <a:lstStyle/>
        <a:p>
          <a:endParaRPr lang="en-US"/>
        </a:p>
      </dgm:t>
    </dgm:pt>
    <dgm:pt modelId="{AB5AAE27-AFDF-4F46-96A1-E95541C9C828}" type="pres">
      <dgm:prSet presAssocID="{BA578D33-F47E-4F73-971A-056FED2F4F91}" presName="connectorText" presStyleLbl="sibTrans2D1" presStyleIdx="4" presStyleCnt="9"/>
      <dgm:spPr/>
      <dgm:t>
        <a:bodyPr/>
        <a:lstStyle/>
        <a:p>
          <a:endParaRPr lang="en-US"/>
        </a:p>
      </dgm:t>
    </dgm:pt>
    <dgm:pt modelId="{E9250E39-CB1E-4ED7-8540-46119756BAE6}" type="pres">
      <dgm:prSet presAssocID="{EC0CE397-5565-45FB-B43E-6AA22F5E63CB}" presName="node" presStyleLbl="node1" presStyleIdx="4" presStyleCnt="9">
        <dgm:presLayoutVars>
          <dgm:bulletEnabled val="1"/>
        </dgm:presLayoutVars>
      </dgm:prSet>
      <dgm:spPr/>
      <dgm:t>
        <a:bodyPr/>
        <a:lstStyle/>
        <a:p>
          <a:endParaRPr lang="en-US"/>
        </a:p>
      </dgm:t>
    </dgm:pt>
    <dgm:pt modelId="{40D68C0F-40D7-4845-A3E2-86FB214EDA7D}" type="pres">
      <dgm:prSet presAssocID="{C29F79C7-3ED2-4ED5-A7AF-C970EBB35044}" presName="parTrans" presStyleLbl="sibTrans2D1" presStyleIdx="5" presStyleCnt="9"/>
      <dgm:spPr/>
      <dgm:t>
        <a:bodyPr/>
        <a:lstStyle/>
        <a:p>
          <a:endParaRPr lang="en-US"/>
        </a:p>
      </dgm:t>
    </dgm:pt>
    <dgm:pt modelId="{36122A7E-1AA2-4696-A04D-08499FA4F178}" type="pres">
      <dgm:prSet presAssocID="{C29F79C7-3ED2-4ED5-A7AF-C970EBB35044}" presName="connectorText" presStyleLbl="sibTrans2D1" presStyleIdx="5" presStyleCnt="9"/>
      <dgm:spPr/>
      <dgm:t>
        <a:bodyPr/>
        <a:lstStyle/>
        <a:p>
          <a:endParaRPr lang="en-US"/>
        </a:p>
      </dgm:t>
    </dgm:pt>
    <dgm:pt modelId="{B07ECEAC-27C2-4BA9-9F27-1DE1EE848EDB}" type="pres">
      <dgm:prSet presAssocID="{B10BA5F3-D5EA-41FA-9759-768CC271D0D8}" presName="node" presStyleLbl="node1" presStyleIdx="5" presStyleCnt="9">
        <dgm:presLayoutVars>
          <dgm:bulletEnabled val="1"/>
        </dgm:presLayoutVars>
      </dgm:prSet>
      <dgm:spPr/>
      <dgm:t>
        <a:bodyPr/>
        <a:lstStyle/>
        <a:p>
          <a:endParaRPr lang="en-US"/>
        </a:p>
      </dgm:t>
    </dgm:pt>
    <dgm:pt modelId="{9ABEDDC0-AB82-4E4E-B7A1-15552EA46897}" type="pres">
      <dgm:prSet presAssocID="{EA9B63F2-66EA-42EE-99CD-6AE90305E73A}" presName="parTrans" presStyleLbl="sibTrans2D1" presStyleIdx="6" presStyleCnt="9"/>
      <dgm:spPr/>
      <dgm:t>
        <a:bodyPr/>
        <a:lstStyle/>
        <a:p>
          <a:endParaRPr lang="en-US"/>
        </a:p>
      </dgm:t>
    </dgm:pt>
    <dgm:pt modelId="{9C7C3BFB-C0A7-4BAA-A6C2-177464D422B7}" type="pres">
      <dgm:prSet presAssocID="{EA9B63F2-66EA-42EE-99CD-6AE90305E73A}" presName="connectorText" presStyleLbl="sibTrans2D1" presStyleIdx="6" presStyleCnt="9"/>
      <dgm:spPr/>
      <dgm:t>
        <a:bodyPr/>
        <a:lstStyle/>
        <a:p>
          <a:endParaRPr lang="en-US"/>
        </a:p>
      </dgm:t>
    </dgm:pt>
    <dgm:pt modelId="{3C40D098-4B0C-44B0-A490-2F592E625B85}" type="pres">
      <dgm:prSet presAssocID="{A2483D62-0DE4-4483-A6FA-0C338350FF7A}" presName="node" presStyleLbl="node1" presStyleIdx="6" presStyleCnt="9">
        <dgm:presLayoutVars>
          <dgm:bulletEnabled val="1"/>
        </dgm:presLayoutVars>
      </dgm:prSet>
      <dgm:spPr/>
      <dgm:t>
        <a:bodyPr/>
        <a:lstStyle/>
        <a:p>
          <a:endParaRPr lang="en-US"/>
        </a:p>
      </dgm:t>
    </dgm:pt>
    <dgm:pt modelId="{E5C13AD4-2022-4FF2-A444-64355B890EE7}" type="pres">
      <dgm:prSet presAssocID="{7AD7990A-9B0A-4239-AC23-D9AB399BD763}" presName="parTrans" presStyleLbl="sibTrans2D1" presStyleIdx="7" presStyleCnt="9"/>
      <dgm:spPr/>
      <dgm:t>
        <a:bodyPr/>
        <a:lstStyle/>
        <a:p>
          <a:endParaRPr lang="en-US"/>
        </a:p>
      </dgm:t>
    </dgm:pt>
    <dgm:pt modelId="{A7594983-C62B-4C1D-979A-0FE55175FB60}" type="pres">
      <dgm:prSet presAssocID="{7AD7990A-9B0A-4239-AC23-D9AB399BD763}" presName="connectorText" presStyleLbl="sibTrans2D1" presStyleIdx="7" presStyleCnt="9"/>
      <dgm:spPr/>
      <dgm:t>
        <a:bodyPr/>
        <a:lstStyle/>
        <a:p>
          <a:endParaRPr lang="en-US"/>
        </a:p>
      </dgm:t>
    </dgm:pt>
    <dgm:pt modelId="{8611E56D-ABBB-4E43-B665-540A3E696242}" type="pres">
      <dgm:prSet presAssocID="{9B0F8EDC-BD95-421F-A17A-B7DA802FC5C1}" presName="node" presStyleLbl="node1" presStyleIdx="7" presStyleCnt="9">
        <dgm:presLayoutVars>
          <dgm:bulletEnabled val="1"/>
        </dgm:presLayoutVars>
      </dgm:prSet>
      <dgm:spPr/>
      <dgm:t>
        <a:bodyPr/>
        <a:lstStyle/>
        <a:p>
          <a:endParaRPr lang="en-US"/>
        </a:p>
      </dgm:t>
    </dgm:pt>
    <dgm:pt modelId="{A9684C72-55D2-495D-A2C6-5498AA37A0BA}" type="pres">
      <dgm:prSet presAssocID="{232F2F1D-660F-49ED-9CDE-A9D067ED6745}" presName="parTrans" presStyleLbl="sibTrans2D1" presStyleIdx="8" presStyleCnt="9"/>
      <dgm:spPr/>
      <dgm:t>
        <a:bodyPr/>
        <a:lstStyle/>
        <a:p>
          <a:endParaRPr lang="en-US"/>
        </a:p>
      </dgm:t>
    </dgm:pt>
    <dgm:pt modelId="{8BEB14AF-6D20-48E3-A302-BB538DCF33DF}" type="pres">
      <dgm:prSet presAssocID="{232F2F1D-660F-49ED-9CDE-A9D067ED6745}" presName="connectorText" presStyleLbl="sibTrans2D1" presStyleIdx="8" presStyleCnt="9"/>
      <dgm:spPr/>
      <dgm:t>
        <a:bodyPr/>
        <a:lstStyle/>
        <a:p>
          <a:endParaRPr lang="en-US"/>
        </a:p>
      </dgm:t>
    </dgm:pt>
    <dgm:pt modelId="{808A7D5E-A8F6-4AAC-B3F9-0BD2900305C8}" type="pres">
      <dgm:prSet presAssocID="{6AA30B7B-D90F-4130-BC70-5F2612589F19}" presName="node" presStyleLbl="node1" presStyleIdx="8" presStyleCnt="9">
        <dgm:presLayoutVars>
          <dgm:bulletEnabled val="1"/>
        </dgm:presLayoutVars>
      </dgm:prSet>
      <dgm:spPr/>
      <dgm:t>
        <a:bodyPr/>
        <a:lstStyle/>
        <a:p>
          <a:endParaRPr lang="en-US"/>
        </a:p>
      </dgm:t>
    </dgm:pt>
  </dgm:ptLst>
  <dgm:cxnLst>
    <dgm:cxn modelId="{FF5E9274-DF89-4598-81FE-93E001C3A52B}" type="presOf" srcId="{E234C17A-B9DC-4013-8381-31892A991967}" destId="{67460298-8E76-46D6-A595-D56A44E6C9BC}" srcOrd="0" destOrd="0" presId="urn:microsoft.com/office/officeart/2005/8/layout/radial5"/>
    <dgm:cxn modelId="{EB2E40B4-2CAA-48AC-A98D-4D57AB230CE5}" srcId="{83E2C080-A5C3-49AC-A5AA-D38B299C3C11}" destId="{FE555438-4F16-4D00-BFA7-0BAC128A4E0F}" srcOrd="0" destOrd="0" parTransId="{7AF54F74-1AFE-4F88-B086-A5AA6C0D0803}" sibTransId="{058CFAC4-DE80-42AE-98BA-A77BDC243677}"/>
    <dgm:cxn modelId="{62F132EF-EB37-4A8C-A8B0-7CA51B0A75EA}" srcId="{83E2C080-A5C3-49AC-A5AA-D38B299C3C11}" destId="{6AA30B7B-D90F-4130-BC70-5F2612589F19}" srcOrd="8" destOrd="0" parTransId="{232F2F1D-660F-49ED-9CDE-A9D067ED6745}" sibTransId="{26F0347B-6BA3-4DA6-97BF-B1C7771FD049}"/>
    <dgm:cxn modelId="{B1F9D1EF-9CDB-4E99-8910-7A08277AE23B}" srcId="{83E2C080-A5C3-49AC-A5AA-D38B299C3C11}" destId="{EC0CE397-5565-45FB-B43E-6AA22F5E63CB}" srcOrd="4" destOrd="0" parTransId="{BA578D33-F47E-4F73-971A-056FED2F4F91}" sibTransId="{935FE560-2B58-4A05-9E25-3EBE97D76DFA}"/>
    <dgm:cxn modelId="{6CD79958-A50E-45C7-831B-016C6FB88C37}" type="presOf" srcId="{6AA30B7B-D90F-4130-BC70-5F2612589F19}" destId="{808A7D5E-A8F6-4AAC-B3F9-0BD2900305C8}" srcOrd="0" destOrd="0" presId="urn:microsoft.com/office/officeart/2005/8/layout/radial5"/>
    <dgm:cxn modelId="{A24FE82B-ABE5-4A6A-9C23-C3576D3A7D05}" type="presOf" srcId="{232F2F1D-660F-49ED-9CDE-A9D067ED6745}" destId="{8BEB14AF-6D20-48E3-A302-BB538DCF33DF}" srcOrd="1" destOrd="0" presId="urn:microsoft.com/office/officeart/2005/8/layout/radial5"/>
    <dgm:cxn modelId="{4E8BE10C-7B92-49E0-AA61-7F0CF9DED284}" type="presOf" srcId="{6C5E738A-5C12-4E40-87A4-5E98EB0B4C58}" destId="{5CE71CA7-C110-4D49-9620-313D51E38B9F}" srcOrd="0" destOrd="0" presId="urn:microsoft.com/office/officeart/2005/8/layout/radial5"/>
    <dgm:cxn modelId="{340B565D-6A4B-4973-83AC-010B4DD4DDF0}" type="presOf" srcId="{C29F79C7-3ED2-4ED5-A7AF-C970EBB35044}" destId="{36122A7E-1AA2-4696-A04D-08499FA4F178}" srcOrd="1" destOrd="0" presId="urn:microsoft.com/office/officeart/2005/8/layout/radial5"/>
    <dgm:cxn modelId="{3C31722B-A44E-4F22-8E65-02FE167E3ADF}" type="presOf" srcId="{FCA836AA-4A1B-40F2-815D-517491348B0D}" destId="{D9FD836A-9595-454A-9CE5-F1D954F1FA1D}" srcOrd="1" destOrd="0" presId="urn:microsoft.com/office/officeart/2005/8/layout/radial5"/>
    <dgm:cxn modelId="{B853393D-CA5B-48C3-A891-EBC8FF723A2E}" type="presOf" srcId="{9ED9509A-46D0-4BB2-AA67-61FF0D5B5AF8}" destId="{48DF44D0-E4B6-4C41-A798-39C5D590069E}" srcOrd="0" destOrd="0" presId="urn:microsoft.com/office/officeart/2005/8/layout/radial5"/>
    <dgm:cxn modelId="{7F997788-CCE7-4632-AC5A-C34AFD8B9A05}" srcId="{83E2C080-A5C3-49AC-A5AA-D38B299C3C11}" destId="{B10BA5F3-D5EA-41FA-9759-768CC271D0D8}" srcOrd="5" destOrd="0" parTransId="{C29F79C7-3ED2-4ED5-A7AF-C970EBB35044}" sibTransId="{38D78392-7B87-4393-8B95-41A297D8DBB6}"/>
    <dgm:cxn modelId="{2A9BA474-1D59-490B-894F-DF1FE8A657C1}" srcId="{9ED9509A-46D0-4BB2-AA67-61FF0D5B5AF8}" destId="{83E2C080-A5C3-49AC-A5AA-D38B299C3C11}" srcOrd="0" destOrd="0" parTransId="{5496BE83-D2F9-46BE-8F44-446C257BB171}" sibTransId="{EAEF65A1-A8AA-4F7A-9387-360DAC735CFC}"/>
    <dgm:cxn modelId="{7FCD8B02-C5CF-4E05-861B-52234BB22CF6}" type="presOf" srcId="{BA578D33-F47E-4F73-971A-056FED2F4F91}" destId="{161AD9D3-5CAD-4FC3-BBF9-8DF52FA7B8B5}" srcOrd="0" destOrd="0" presId="urn:microsoft.com/office/officeart/2005/8/layout/radial5"/>
    <dgm:cxn modelId="{D76D1915-6129-4DB6-9975-4BEE262D4C92}" srcId="{83E2C080-A5C3-49AC-A5AA-D38B299C3C11}" destId="{9B0F8EDC-BD95-421F-A17A-B7DA802FC5C1}" srcOrd="7" destOrd="0" parTransId="{7AD7990A-9B0A-4239-AC23-D9AB399BD763}" sibTransId="{DBC8756B-734F-437A-B9DC-338D565EF89F}"/>
    <dgm:cxn modelId="{0FF8737D-FDED-42F4-B507-233969F6EA11}" type="presOf" srcId="{9B0F8EDC-BD95-421F-A17A-B7DA802FC5C1}" destId="{8611E56D-ABBB-4E43-B665-540A3E696242}" srcOrd="0" destOrd="0" presId="urn:microsoft.com/office/officeart/2005/8/layout/radial5"/>
    <dgm:cxn modelId="{E5BF90DF-E18B-4A30-81CC-ECF77ADEF760}" type="presOf" srcId="{7AF54F74-1AFE-4F88-B086-A5AA6C0D0803}" destId="{3F256626-3E8B-4025-981B-BAE06F64ADCC}" srcOrd="0" destOrd="0" presId="urn:microsoft.com/office/officeart/2005/8/layout/radial5"/>
    <dgm:cxn modelId="{3179CEF4-DC75-45BD-A1D8-74732020BBD8}" type="presOf" srcId="{C29F79C7-3ED2-4ED5-A7AF-C970EBB35044}" destId="{40D68C0F-40D7-4845-A3E2-86FB214EDA7D}" srcOrd="0" destOrd="0" presId="urn:microsoft.com/office/officeart/2005/8/layout/radial5"/>
    <dgm:cxn modelId="{DE98EF80-8A1B-4E9B-9F0D-35029D7CC0ED}" type="presOf" srcId="{8A2424E1-3910-4368-86C6-0278B162C4F8}" destId="{27D67402-63A1-4AE6-8976-D8FD886B2ACF}" srcOrd="0" destOrd="0" presId="urn:microsoft.com/office/officeart/2005/8/layout/radial5"/>
    <dgm:cxn modelId="{3420F0FA-4817-4DCC-A273-713785679E89}" type="presOf" srcId="{6B0E1E36-382A-475F-BA93-AA8A5F1D4E0B}" destId="{142CC89A-1CA3-4511-BB93-1B0EE480585E}" srcOrd="1" destOrd="0" presId="urn:microsoft.com/office/officeart/2005/8/layout/radial5"/>
    <dgm:cxn modelId="{6D858BAD-8B8B-4AAF-8037-B924C5860663}" type="presOf" srcId="{BA578D33-F47E-4F73-971A-056FED2F4F91}" destId="{AB5AAE27-AFDF-4F46-96A1-E95541C9C828}" srcOrd="1" destOrd="0" presId="urn:microsoft.com/office/officeart/2005/8/layout/radial5"/>
    <dgm:cxn modelId="{D15B28E8-4F7A-4A85-9BDC-81B1E2B21558}" type="presOf" srcId="{FE555438-4F16-4D00-BFA7-0BAC128A4E0F}" destId="{B896F570-1E2A-4EB9-973A-7C1228EAFC64}" srcOrd="0" destOrd="0" presId="urn:microsoft.com/office/officeart/2005/8/layout/radial5"/>
    <dgm:cxn modelId="{98FC8479-7678-4A0C-A5AF-6227A19F8D5D}" srcId="{83E2C080-A5C3-49AC-A5AA-D38B299C3C11}" destId="{E234C17A-B9DC-4013-8381-31892A991967}" srcOrd="2" destOrd="0" parTransId="{6B0E1E36-382A-475F-BA93-AA8A5F1D4E0B}" sibTransId="{E60C8A2B-4CBE-4EF9-BFF9-647FCF930C7B}"/>
    <dgm:cxn modelId="{AB1CA54A-87E6-445F-9821-E2284A358B96}" type="presOf" srcId="{7AD7990A-9B0A-4239-AC23-D9AB399BD763}" destId="{E5C13AD4-2022-4FF2-A444-64355B890EE7}" srcOrd="0" destOrd="0" presId="urn:microsoft.com/office/officeart/2005/8/layout/radial5"/>
    <dgm:cxn modelId="{97BC7F85-830B-44AF-B167-6B3A85CFC0CF}" type="presOf" srcId="{B10BA5F3-D5EA-41FA-9759-768CC271D0D8}" destId="{B07ECEAC-27C2-4BA9-9F27-1DE1EE848EDB}" srcOrd="0" destOrd="0" presId="urn:microsoft.com/office/officeart/2005/8/layout/radial5"/>
    <dgm:cxn modelId="{81B420E2-4809-4069-86E8-F965B71225A9}" type="presOf" srcId="{83E2C080-A5C3-49AC-A5AA-D38B299C3C11}" destId="{E2E11072-9888-443F-9904-D3A2CF811EDB}" srcOrd="0" destOrd="0" presId="urn:microsoft.com/office/officeart/2005/8/layout/radial5"/>
    <dgm:cxn modelId="{B26494E4-FBE6-4EB8-957E-AE436130A667}" type="presOf" srcId="{7AF54F74-1AFE-4F88-B086-A5AA6C0D0803}" destId="{4A488E07-6F7E-420C-AEE6-3C6DDC57532F}" srcOrd="1" destOrd="0" presId="urn:microsoft.com/office/officeart/2005/8/layout/radial5"/>
    <dgm:cxn modelId="{AFCCEB05-9CDC-4B72-85A5-C6388C059639}" srcId="{83E2C080-A5C3-49AC-A5AA-D38B299C3C11}" destId="{6C5E738A-5C12-4E40-87A4-5E98EB0B4C58}" srcOrd="3" destOrd="0" parTransId="{FCA836AA-4A1B-40F2-815D-517491348B0D}" sibTransId="{865DE72A-A733-4651-A8A0-9F4A272C56FE}"/>
    <dgm:cxn modelId="{7140C535-DFF4-4E15-B07C-FECF7FC9FD2D}" type="presOf" srcId="{EA9B63F2-66EA-42EE-99CD-6AE90305E73A}" destId="{9ABEDDC0-AB82-4E4E-B7A1-15552EA46897}" srcOrd="0" destOrd="0" presId="urn:microsoft.com/office/officeart/2005/8/layout/radial5"/>
    <dgm:cxn modelId="{304D34CF-1476-4656-9423-D9EE339DEAFF}" srcId="{83E2C080-A5C3-49AC-A5AA-D38B299C3C11}" destId="{A2483D62-0DE4-4483-A6FA-0C338350FF7A}" srcOrd="6" destOrd="0" parTransId="{EA9B63F2-66EA-42EE-99CD-6AE90305E73A}" sibTransId="{0136D426-9A06-44A2-B82F-C15B257CEC33}"/>
    <dgm:cxn modelId="{2F6A9F4B-4FCF-41EA-9A5F-BF80FE5E63B5}" type="presOf" srcId="{FCA836AA-4A1B-40F2-815D-517491348B0D}" destId="{277B71E0-4407-4C4D-9240-7574F60D06FE}" srcOrd="0" destOrd="0" presId="urn:microsoft.com/office/officeart/2005/8/layout/radial5"/>
    <dgm:cxn modelId="{C566DE04-A877-4C0F-87A2-DBEF8E31C6C3}" type="presOf" srcId="{232F2F1D-660F-49ED-9CDE-A9D067ED6745}" destId="{A9684C72-55D2-495D-A2C6-5498AA37A0BA}" srcOrd="0" destOrd="0" presId="urn:microsoft.com/office/officeart/2005/8/layout/radial5"/>
    <dgm:cxn modelId="{1522A4BB-DFBD-492D-9E95-535F56DE5EDF}" type="presOf" srcId="{EC0CE397-5565-45FB-B43E-6AA22F5E63CB}" destId="{E9250E39-CB1E-4ED7-8540-46119756BAE6}" srcOrd="0" destOrd="0" presId="urn:microsoft.com/office/officeart/2005/8/layout/radial5"/>
    <dgm:cxn modelId="{1AC02C2A-BC85-4BC2-9B85-25C205FD94C6}" srcId="{83E2C080-A5C3-49AC-A5AA-D38B299C3C11}" destId="{8A2424E1-3910-4368-86C6-0278B162C4F8}" srcOrd="1" destOrd="0" parTransId="{1E8A62CF-16DC-4325-AA83-E9B9B6C46388}" sibTransId="{0FA5FD5C-676D-45AD-8561-250DA7A48448}"/>
    <dgm:cxn modelId="{66E756EC-6E9A-4BBA-83D1-7BC287A938EA}" type="presOf" srcId="{1E8A62CF-16DC-4325-AA83-E9B9B6C46388}" destId="{61C0102D-F1BD-40A6-8F6F-5CDA3FDB52CC}" srcOrd="0" destOrd="0" presId="urn:microsoft.com/office/officeart/2005/8/layout/radial5"/>
    <dgm:cxn modelId="{1E685FDB-7C80-4047-860F-3936D3011A97}" type="presOf" srcId="{6B0E1E36-382A-475F-BA93-AA8A5F1D4E0B}" destId="{722A0E46-A49B-4265-865D-B316DCA9A1E1}" srcOrd="0" destOrd="0" presId="urn:microsoft.com/office/officeart/2005/8/layout/radial5"/>
    <dgm:cxn modelId="{EB9FBE43-8EA5-4485-9AE8-23BF50A718F1}" type="presOf" srcId="{EA9B63F2-66EA-42EE-99CD-6AE90305E73A}" destId="{9C7C3BFB-C0A7-4BAA-A6C2-177464D422B7}" srcOrd="1" destOrd="0" presId="urn:microsoft.com/office/officeart/2005/8/layout/radial5"/>
    <dgm:cxn modelId="{AA082513-AE3C-4DA9-9E3F-F2227B4CA0BE}" type="presOf" srcId="{7AD7990A-9B0A-4239-AC23-D9AB399BD763}" destId="{A7594983-C62B-4C1D-979A-0FE55175FB60}" srcOrd="1" destOrd="0" presId="urn:microsoft.com/office/officeart/2005/8/layout/radial5"/>
    <dgm:cxn modelId="{644AA1C7-8FF2-4473-8402-CE24FC5F8C83}" type="presOf" srcId="{1E8A62CF-16DC-4325-AA83-E9B9B6C46388}" destId="{2D90A5F2-A0D3-46DE-B03A-D908737F3D5B}" srcOrd="1" destOrd="0" presId="urn:microsoft.com/office/officeart/2005/8/layout/radial5"/>
    <dgm:cxn modelId="{DB73B452-B838-4E25-B468-86888799AA09}" type="presOf" srcId="{A2483D62-0DE4-4483-A6FA-0C338350FF7A}" destId="{3C40D098-4B0C-44B0-A490-2F592E625B85}" srcOrd="0" destOrd="0" presId="urn:microsoft.com/office/officeart/2005/8/layout/radial5"/>
    <dgm:cxn modelId="{FDBED7D3-4922-49D2-8D20-9A6B30DF4419}" type="presParOf" srcId="{48DF44D0-E4B6-4C41-A798-39C5D590069E}" destId="{E2E11072-9888-443F-9904-D3A2CF811EDB}" srcOrd="0" destOrd="0" presId="urn:microsoft.com/office/officeart/2005/8/layout/radial5"/>
    <dgm:cxn modelId="{22EF20AB-74BB-4730-B127-3E0158411540}" type="presParOf" srcId="{48DF44D0-E4B6-4C41-A798-39C5D590069E}" destId="{3F256626-3E8B-4025-981B-BAE06F64ADCC}" srcOrd="1" destOrd="0" presId="urn:microsoft.com/office/officeart/2005/8/layout/radial5"/>
    <dgm:cxn modelId="{16457EB2-9108-47DC-88EB-18AB28E5FEF0}" type="presParOf" srcId="{3F256626-3E8B-4025-981B-BAE06F64ADCC}" destId="{4A488E07-6F7E-420C-AEE6-3C6DDC57532F}" srcOrd="0" destOrd="0" presId="urn:microsoft.com/office/officeart/2005/8/layout/radial5"/>
    <dgm:cxn modelId="{C1E55BA6-66F0-4698-B099-91A11D05707A}" type="presParOf" srcId="{48DF44D0-E4B6-4C41-A798-39C5D590069E}" destId="{B896F570-1E2A-4EB9-973A-7C1228EAFC64}" srcOrd="2" destOrd="0" presId="urn:microsoft.com/office/officeart/2005/8/layout/radial5"/>
    <dgm:cxn modelId="{ADB60415-297E-4DAA-B699-7CA483C34DB9}" type="presParOf" srcId="{48DF44D0-E4B6-4C41-A798-39C5D590069E}" destId="{61C0102D-F1BD-40A6-8F6F-5CDA3FDB52CC}" srcOrd="3" destOrd="0" presId="urn:microsoft.com/office/officeart/2005/8/layout/radial5"/>
    <dgm:cxn modelId="{0D69FB2C-ECFF-473E-82D7-DF1CC3A4EB8E}" type="presParOf" srcId="{61C0102D-F1BD-40A6-8F6F-5CDA3FDB52CC}" destId="{2D90A5F2-A0D3-46DE-B03A-D908737F3D5B}" srcOrd="0" destOrd="0" presId="urn:microsoft.com/office/officeart/2005/8/layout/radial5"/>
    <dgm:cxn modelId="{C2CF0B45-A986-4B25-9579-3895B7F353FF}" type="presParOf" srcId="{48DF44D0-E4B6-4C41-A798-39C5D590069E}" destId="{27D67402-63A1-4AE6-8976-D8FD886B2ACF}" srcOrd="4" destOrd="0" presId="urn:microsoft.com/office/officeart/2005/8/layout/radial5"/>
    <dgm:cxn modelId="{29B14EAB-3977-40FD-BB46-22529118DCC7}" type="presParOf" srcId="{48DF44D0-E4B6-4C41-A798-39C5D590069E}" destId="{722A0E46-A49B-4265-865D-B316DCA9A1E1}" srcOrd="5" destOrd="0" presId="urn:microsoft.com/office/officeart/2005/8/layout/radial5"/>
    <dgm:cxn modelId="{92BAB300-DF34-4179-A17A-CDEB2304A7A8}" type="presParOf" srcId="{722A0E46-A49B-4265-865D-B316DCA9A1E1}" destId="{142CC89A-1CA3-4511-BB93-1B0EE480585E}" srcOrd="0" destOrd="0" presId="urn:microsoft.com/office/officeart/2005/8/layout/radial5"/>
    <dgm:cxn modelId="{16CCF7FB-B9DD-4F5E-A377-4C82B60FE80D}" type="presParOf" srcId="{48DF44D0-E4B6-4C41-A798-39C5D590069E}" destId="{67460298-8E76-46D6-A595-D56A44E6C9BC}" srcOrd="6" destOrd="0" presId="urn:microsoft.com/office/officeart/2005/8/layout/radial5"/>
    <dgm:cxn modelId="{F076BD18-DBA2-4603-8F98-C0FFF8D45BD8}" type="presParOf" srcId="{48DF44D0-E4B6-4C41-A798-39C5D590069E}" destId="{277B71E0-4407-4C4D-9240-7574F60D06FE}" srcOrd="7" destOrd="0" presId="urn:microsoft.com/office/officeart/2005/8/layout/radial5"/>
    <dgm:cxn modelId="{FE457627-0FD3-4B80-9520-A83409551A0B}" type="presParOf" srcId="{277B71E0-4407-4C4D-9240-7574F60D06FE}" destId="{D9FD836A-9595-454A-9CE5-F1D954F1FA1D}" srcOrd="0" destOrd="0" presId="urn:microsoft.com/office/officeart/2005/8/layout/radial5"/>
    <dgm:cxn modelId="{821EC651-03B8-47E2-8D89-0C21FA85E506}" type="presParOf" srcId="{48DF44D0-E4B6-4C41-A798-39C5D590069E}" destId="{5CE71CA7-C110-4D49-9620-313D51E38B9F}" srcOrd="8" destOrd="0" presId="urn:microsoft.com/office/officeart/2005/8/layout/radial5"/>
    <dgm:cxn modelId="{21D93F35-D957-46C0-9C45-933131C9B5E2}" type="presParOf" srcId="{48DF44D0-E4B6-4C41-A798-39C5D590069E}" destId="{161AD9D3-5CAD-4FC3-BBF9-8DF52FA7B8B5}" srcOrd="9" destOrd="0" presId="urn:microsoft.com/office/officeart/2005/8/layout/radial5"/>
    <dgm:cxn modelId="{258BD47D-098D-40DB-865D-CC21815851C7}" type="presParOf" srcId="{161AD9D3-5CAD-4FC3-BBF9-8DF52FA7B8B5}" destId="{AB5AAE27-AFDF-4F46-96A1-E95541C9C828}" srcOrd="0" destOrd="0" presId="urn:microsoft.com/office/officeart/2005/8/layout/radial5"/>
    <dgm:cxn modelId="{F939B105-BB56-45A7-8C6E-18DD4512F8B9}" type="presParOf" srcId="{48DF44D0-E4B6-4C41-A798-39C5D590069E}" destId="{E9250E39-CB1E-4ED7-8540-46119756BAE6}" srcOrd="10" destOrd="0" presId="urn:microsoft.com/office/officeart/2005/8/layout/radial5"/>
    <dgm:cxn modelId="{E774FC68-9BB3-4243-843F-523268F0DE78}" type="presParOf" srcId="{48DF44D0-E4B6-4C41-A798-39C5D590069E}" destId="{40D68C0F-40D7-4845-A3E2-86FB214EDA7D}" srcOrd="11" destOrd="0" presId="urn:microsoft.com/office/officeart/2005/8/layout/radial5"/>
    <dgm:cxn modelId="{A42FE47E-50A7-40AB-A8C3-35802E60E956}" type="presParOf" srcId="{40D68C0F-40D7-4845-A3E2-86FB214EDA7D}" destId="{36122A7E-1AA2-4696-A04D-08499FA4F178}" srcOrd="0" destOrd="0" presId="urn:microsoft.com/office/officeart/2005/8/layout/radial5"/>
    <dgm:cxn modelId="{55E0CC34-D25A-42D5-876C-C0498A1EDC7F}" type="presParOf" srcId="{48DF44D0-E4B6-4C41-A798-39C5D590069E}" destId="{B07ECEAC-27C2-4BA9-9F27-1DE1EE848EDB}" srcOrd="12" destOrd="0" presId="urn:microsoft.com/office/officeart/2005/8/layout/radial5"/>
    <dgm:cxn modelId="{53D22BCA-D294-4066-934B-0BA2F0271144}" type="presParOf" srcId="{48DF44D0-E4B6-4C41-A798-39C5D590069E}" destId="{9ABEDDC0-AB82-4E4E-B7A1-15552EA46897}" srcOrd="13" destOrd="0" presId="urn:microsoft.com/office/officeart/2005/8/layout/radial5"/>
    <dgm:cxn modelId="{848CCF7C-B7A6-41A9-9FDC-E2A6D43AE0DF}" type="presParOf" srcId="{9ABEDDC0-AB82-4E4E-B7A1-15552EA46897}" destId="{9C7C3BFB-C0A7-4BAA-A6C2-177464D422B7}" srcOrd="0" destOrd="0" presId="urn:microsoft.com/office/officeart/2005/8/layout/radial5"/>
    <dgm:cxn modelId="{684826DD-1AC9-4E6D-859D-5B96C21C5CF2}" type="presParOf" srcId="{48DF44D0-E4B6-4C41-A798-39C5D590069E}" destId="{3C40D098-4B0C-44B0-A490-2F592E625B85}" srcOrd="14" destOrd="0" presId="urn:microsoft.com/office/officeart/2005/8/layout/radial5"/>
    <dgm:cxn modelId="{AC70D66B-1E7F-416B-8628-E14545D615F4}" type="presParOf" srcId="{48DF44D0-E4B6-4C41-A798-39C5D590069E}" destId="{E5C13AD4-2022-4FF2-A444-64355B890EE7}" srcOrd="15" destOrd="0" presId="urn:microsoft.com/office/officeart/2005/8/layout/radial5"/>
    <dgm:cxn modelId="{FA4DA6F8-DB79-4A5A-99DE-215A0EFB782B}" type="presParOf" srcId="{E5C13AD4-2022-4FF2-A444-64355B890EE7}" destId="{A7594983-C62B-4C1D-979A-0FE55175FB60}" srcOrd="0" destOrd="0" presId="urn:microsoft.com/office/officeart/2005/8/layout/radial5"/>
    <dgm:cxn modelId="{C41046E0-7D9F-491E-8A30-6B6BFF2A4915}" type="presParOf" srcId="{48DF44D0-E4B6-4C41-A798-39C5D590069E}" destId="{8611E56D-ABBB-4E43-B665-540A3E696242}" srcOrd="16" destOrd="0" presId="urn:microsoft.com/office/officeart/2005/8/layout/radial5"/>
    <dgm:cxn modelId="{820D2DBB-17D5-4D4A-93BE-4A2AC45F33B4}" type="presParOf" srcId="{48DF44D0-E4B6-4C41-A798-39C5D590069E}" destId="{A9684C72-55D2-495D-A2C6-5498AA37A0BA}" srcOrd="17" destOrd="0" presId="urn:microsoft.com/office/officeart/2005/8/layout/radial5"/>
    <dgm:cxn modelId="{A6F91E2C-B22B-4717-9347-C5C1E85EB9B4}" type="presParOf" srcId="{A9684C72-55D2-495D-A2C6-5498AA37A0BA}" destId="{8BEB14AF-6D20-48E3-A302-BB538DCF33DF}" srcOrd="0" destOrd="0" presId="urn:microsoft.com/office/officeart/2005/8/layout/radial5"/>
    <dgm:cxn modelId="{596A7171-F8E0-4808-81DE-56511A3B35F1}" type="presParOf" srcId="{48DF44D0-E4B6-4C41-A798-39C5D590069E}" destId="{808A7D5E-A8F6-4AAC-B3F9-0BD2900305C8}" srcOrd="18" destOrd="0" presId="urn:microsoft.com/office/officeart/2005/8/layout/radial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044434-D0D8-444A-B2CA-54735535A59F}" type="doc">
      <dgm:prSet loTypeId="urn:microsoft.com/office/officeart/2005/8/layout/radial5" loCatId="relationship" qsTypeId="urn:microsoft.com/office/officeart/2005/8/quickstyle/simple1" qsCatId="simple" csTypeId="urn:microsoft.com/office/officeart/2005/8/colors/colorful1#2" csCatId="colorful" phldr="1"/>
      <dgm:spPr/>
      <dgm:t>
        <a:bodyPr/>
        <a:lstStyle/>
        <a:p>
          <a:endParaRPr lang="en-US"/>
        </a:p>
      </dgm:t>
    </dgm:pt>
    <dgm:pt modelId="{D924BE5A-77F0-4321-AFBB-35C51486046C}">
      <dgm:prSet phldrT="[Text]"/>
      <dgm:spPr/>
      <dgm:t>
        <a:bodyPr/>
        <a:lstStyle/>
        <a:p>
          <a:r>
            <a:rPr lang="en-US" dirty="0" smtClean="0"/>
            <a:t>Investment</a:t>
          </a:r>
          <a:endParaRPr lang="en-US" dirty="0"/>
        </a:p>
      </dgm:t>
    </dgm:pt>
    <dgm:pt modelId="{50D36E70-47CF-4180-8A38-CDF882711EA6}" type="parTrans" cxnId="{707F7333-AD3D-4E96-B705-3719952B0C34}">
      <dgm:prSet/>
      <dgm:spPr/>
      <dgm:t>
        <a:bodyPr/>
        <a:lstStyle/>
        <a:p>
          <a:endParaRPr lang="en-US"/>
        </a:p>
      </dgm:t>
    </dgm:pt>
    <dgm:pt modelId="{496975C6-6FF4-4F48-B30E-FB15F9EAA1A8}" type="sibTrans" cxnId="{707F7333-AD3D-4E96-B705-3719952B0C34}">
      <dgm:prSet/>
      <dgm:spPr/>
      <dgm:t>
        <a:bodyPr/>
        <a:lstStyle/>
        <a:p>
          <a:endParaRPr lang="en-US"/>
        </a:p>
      </dgm:t>
    </dgm:pt>
    <dgm:pt modelId="{8C0CBBB1-794C-4FE3-8661-72E5B8052216}">
      <dgm:prSet phldrT="[Text]"/>
      <dgm:spPr/>
      <dgm:t>
        <a:bodyPr/>
        <a:lstStyle/>
        <a:p>
          <a:r>
            <a:rPr lang="en-US" dirty="0" smtClean="0"/>
            <a:t>Buildings</a:t>
          </a:r>
          <a:endParaRPr lang="en-US" dirty="0"/>
        </a:p>
      </dgm:t>
    </dgm:pt>
    <dgm:pt modelId="{DD5C86B0-9AA2-4750-8A88-B3345F3591AF}" type="parTrans" cxnId="{25FBCFA2-EFF5-48AA-8578-0235F2D418BF}">
      <dgm:prSet/>
      <dgm:spPr/>
      <dgm:t>
        <a:bodyPr/>
        <a:lstStyle/>
        <a:p>
          <a:endParaRPr lang="en-US"/>
        </a:p>
      </dgm:t>
    </dgm:pt>
    <dgm:pt modelId="{CA9D1EC8-7D78-4F5B-A784-B17CA72EC93C}" type="sibTrans" cxnId="{25FBCFA2-EFF5-48AA-8578-0235F2D418BF}">
      <dgm:prSet/>
      <dgm:spPr/>
      <dgm:t>
        <a:bodyPr/>
        <a:lstStyle/>
        <a:p>
          <a:endParaRPr lang="en-US"/>
        </a:p>
      </dgm:t>
    </dgm:pt>
    <dgm:pt modelId="{1C1EF7F1-DFD4-401D-ADC4-89D5DD046090}">
      <dgm:prSet phldrT="[Text]"/>
      <dgm:spPr/>
      <dgm:t>
        <a:bodyPr/>
        <a:lstStyle/>
        <a:p>
          <a:r>
            <a:rPr lang="en-US" dirty="0" smtClean="0"/>
            <a:t>Equipment</a:t>
          </a:r>
          <a:endParaRPr lang="en-US" dirty="0"/>
        </a:p>
      </dgm:t>
    </dgm:pt>
    <dgm:pt modelId="{A9C10154-239D-4DCA-AD00-78BA71614820}" type="parTrans" cxnId="{3B496A3A-05DF-4F96-8741-3426E8E19D1F}">
      <dgm:prSet/>
      <dgm:spPr/>
      <dgm:t>
        <a:bodyPr/>
        <a:lstStyle/>
        <a:p>
          <a:endParaRPr lang="en-US"/>
        </a:p>
      </dgm:t>
    </dgm:pt>
    <dgm:pt modelId="{3658B5F5-75FB-4CB7-A350-4B0FFB8D0028}" type="sibTrans" cxnId="{3B496A3A-05DF-4F96-8741-3426E8E19D1F}">
      <dgm:prSet/>
      <dgm:spPr/>
      <dgm:t>
        <a:bodyPr/>
        <a:lstStyle/>
        <a:p>
          <a:endParaRPr lang="en-US"/>
        </a:p>
      </dgm:t>
    </dgm:pt>
    <dgm:pt modelId="{B60588FE-6F8F-4026-AC0D-CC317CA042DB}">
      <dgm:prSet phldrT="[Text]"/>
      <dgm:spPr/>
      <dgm:t>
        <a:bodyPr/>
        <a:lstStyle/>
        <a:p>
          <a:r>
            <a:rPr lang="en-US" dirty="0" smtClean="0"/>
            <a:t>Inventories</a:t>
          </a:r>
          <a:endParaRPr lang="en-US" dirty="0"/>
        </a:p>
      </dgm:t>
    </dgm:pt>
    <dgm:pt modelId="{C42456BC-F468-4D0C-86F0-2A29C0EDF996}" type="parTrans" cxnId="{9A5A7382-9AA2-45FB-A70A-8E48CF0CB4FD}">
      <dgm:prSet/>
      <dgm:spPr/>
      <dgm:t>
        <a:bodyPr/>
        <a:lstStyle/>
        <a:p>
          <a:endParaRPr lang="en-US"/>
        </a:p>
      </dgm:t>
    </dgm:pt>
    <dgm:pt modelId="{9D7830DE-E51E-43DE-9036-56D363510246}" type="sibTrans" cxnId="{9A5A7382-9AA2-45FB-A70A-8E48CF0CB4FD}">
      <dgm:prSet/>
      <dgm:spPr/>
      <dgm:t>
        <a:bodyPr/>
        <a:lstStyle/>
        <a:p>
          <a:endParaRPr lang="en-US"/>
        </a:p>
      </dgm:t>
    </dgm:pt>
    <dgm:pt modelId="{2AA81DBA-0BF4-471F-A2D3-3FD4242EB0F4}" type="pres">
      <dgm:prSet presAssocID="{2D044434-D0D8-444A-B2CA-54735535A59F}" presName="Name0" presStyleCnt="0">
        <dgm:presLayoutVars>
          <dgm:chMax val="1"/>
          <dgm:dir/>
          <dgm:animLvl val="ctr"/>
          <dgm:resizeHandles val="exact"/>
        </dgm:presLayoutVars>
      </dgm:prSet>
      <dgm:spPr/>
      <dgm:t>
        <a:bodyPr/>
        <a:lstStyle/>
        <a:p>
          <a:endParaRPr lang="en-US"/>
        </a:p>
      </dgm:t>
    </dgm:pt>
    <dgm:pt modelId="{EEB15789-D522-4FD0-AFE7-9CF02BDE13DE}" type="pres">
      <dgm:prSet presAssocID="{D924BE5A-77F0-4321-AFBB-35C51486046C}" presName="centerShape" presStyleLbl="node0" presStyleIdx="0" presStyleCnt="1"/>
      <dgm:spPr/>
      <dgm:t>
        <a:bodyPr/>
        <a:lstStyle/>
        <a:p>
          <a:endParaRPr lang="en-US"/>
        </a:p>
      </dgm:t>
    </dgm:pt>
    <dgm:pt modelId="{791219FC-4475-4086-BF74-01706A7CBC4D}" type="pres">
      <dgm:prSet presAssocID="{DD5C86B0-9AA2-4750-8A88-B3345F3591AF}" presName="parTrans" presStyleLbl="sibTrans2D1" presStyleIdx="0" presStyleCnt="3"/>
      <dgm:spPr/>
      <dgm:t>
        <a:bodyPr/>
        <a:lstStyle/>
        <a:p>
          <a:endParaRPr lang="en-US"/>
        </a:p>
      </dgm:t>
    </dgm:pt>
    <dgm:pt modelId="{2C939A7A-2A22-487D-A0B2-1321664D889E}" type="pres">
      <dgm:prSet presAssocID="{DD5C86B0-9AA2-4750-8A88-B3345F3591AF}" presName="connectorText" presStyleLbl="sibTrans2D1" presStyleIdx="0" presStyleCnt="3"/>
      <dgm:spPr/>
      <dgm:t>
        <a:bodyPr/>
        <a:lstStyle/>
        <a:p>
          <a:endParaRPr lang="en-US"/>
        </a:p>
      </dgm:t>
    </dgm:pt>
    <dgm:pt modelId="{FCF77858-0138-4430-9932-503F761CA1A9}" type="pres">
      <dgm:prSet presAssocID="{8C0CBBB1-794C-4FE3-8661-72E5B8052216}" presName="node" presStyleLbl="node1" presStyleIdx="0" presStyleCnt="3">
        <dgm:presLayoutVars>
          <dgm:bulletEnabled val="1"/>
        </dgm:presLayoutVars>
      </dgm:prSet>
      <dgm:spPr/>
      <dgm:t>
        <a:bodyPr/>
        <a:lstStyle/>
        <a:p>
          <a:endParaRPr lang="en-US"/>
        </a:p>
      </dgm:t>
    </dgm:pt>
    <dgm:pt modelId="{C7F9D7D8-BD95-45AC-A378-3AAAFB7C65A6}" type="pres">
      <dgm:prSet presAssocID="{A9C10154-239D-4DCA-AD00-78BA71614820}" presName="parTrans" presStyleLbl="sibTrans2D1" presStyleIdx="1" presStyleCnt="3"/>
      <dgm:spPr/>
      <dgm:t>
        <a:bodyPr/>
        <a:lstStyle/>
        <a:p>
          <a:endParaRPr lang="en-US"/>
        </a:p>
      </dgm:t>
    </dgm:pt>
    <dgm:pt modelId="{B2D185F7-1C00-4C76-A447-8AF16C7E9270}" type="pres">
      <dgm:prSet presAssocID="{A9C10154-239D-4DCA-AD00-78BA71614820}" presName="connectorText" presStyleLbl="sibTrans2D1" presStyleIdx="1" presStyleCnt="3"/>
      <dgm:spPr/>
      <dgm:t>
        <a:bodyPr/>
        <a:lstStyle/>
        <a:p>
          <a:endParaRPr lang="en-US"/>
        </a:p>
      </dgm:t>
    </dgm:pt>
    <dgm:pt modelId="{BF13C9E4-08DF-49AC-B088-4F8B8169DCAE}" type="pres">
      <dgm:prSet presAssocID="{1C1EF7F1-DFD4-401D-ADC4-89D5DD046090}" presName="node" presStyleLbl="node1" presStyleIdx="1" presStyleCnt="3">
        <dgm:presLayoutVars>
          <dgm:bulletEnabled val="1"/>
        </dgm:presLayoutVars>
      </dgm:prSet>
      <dgm:spPr/>
      <dgm:t>
        <a:bodyPr/>
        <a:lstStyle/>
        <a:p>
          <a:endParaRPr lang="en-US"/>
        </a:p>
      </dgm:t>
    </dgm:pt>
    <dgm:pt modelId="{71CE2DAC-A664-4D45-B769-5941172D9A34}" type="pres">
      <dgm:prSet presAssocID="{C42456BC-F468-4D0C-86F0-2A29C0EDF996}" presName="parTrans" presStyleLbl="sibTrans2D1" presStyleIdx="2" presStyleCnt="3"/>
      <dgm:spPr/>
      <dgm:t>
        <a:bodyPr/>
        <a:lstStyle/>
        <a:p>
          <a:endParaRPr lang="en-US"/>
        </a:p>
      </dgm:t>
    </dgm:pt>
    <dgm:pt modelId="{4543D132-F81E-4F8D-90C7-D2AEF4752E8F}" type="pres">
      <dgm:prSet presAssocID="{C42456BC-F468-4D0C-86F0-2A29C0EDF996}" presName="connectorText" presStyleLbl="sibTrans2D1" presStyleIdx="2" presStyleCnt="3"/>
      <dgm:spPr/>
      <dgm:t>
        <a:bodyPr/>
        <a:lstStyle/>
        <a:p>
          <a:endParaRPr lang="en-US"/>
        </a:p>
      </dgm:t>
    </dgm:pt>
    <dgm:pt modelId="{ED2D64FB-0B1F-43A2-BC98-1C0900307CF2}" type="pres">
      <dgm:prSet presAssocID="{B60588FE-6F8F-4026-AC0D-CC317CA042DB}" presName="node" presStyleLbl="node1" presStyleIdx="2" presStyleCnt="3">
        <dgm:presLayoutVars>
          <dgm:bulletEnabled val="1"/>
        </dgm:presLayoutVars>
      </dgm:prSet>
      <dgm:spPr/>
      <dgm:t>
        <a:bodyPr/>
        <a:lstStyle/>
        <a:p>
          <a:endParaRPr lang="en-US"/>
        </a:p>
      </dgm:t>
    </dgm:pt>
  </dgm:ptLst>
  <dgm:cxnLst>
    <dgm:cxn modelId="{FB70CAA5-92E7-4C27-B717-972E1A9A1889}" type="presOf" srcId="{A9C10154-239D-4DCA-AD00-78BA71614820}" destId="{B2D185F7-1C00-4C76-A447-8AF16C7E9270}" srcOrd="1" destOrd="0" presId="urn:microsoft.com/office/officeart/2005/8/layout/radial5"/>
    <dgm:cxn modelId="{0FAED4DF-674B-4D0F-935F-B633224BCBAA}" type="presOf" srcId="{2D044434-D0D8-444A-B2CA-54735535A59F}" destId="{2AA81DBA-0BF4-471F-A2D3-3FD4242EB0F4}" srcOrd="0" destOrd="0" presId="urn:microsoft.com/office/officeart/2005/8/layout/radial5"/>
    <dgm:cxn modelId="{3B496A3A-05DF-4F96-8741-3426E8E19D1F}" srcId="{D924BE5A-77F0-4321-AFBB-35C51486046C}" destId="{1C1EF7F1-DFD4-401D-ADC4-89D5DD046090}" srcOrd="1" destOrd="0" parTransId="{A9C10154-239D-4DCA-AD00-78BA71614820}" sibTransId="{3658B5F5-75FB-4CB7-A350-4B0FFB8D0028}"/>
    <dgm:cxn modelId="{89C889EC-BB05-4876-9C33-9DCFA3D07AE2}" type="presOf" srcId="{D924BE5A-77F0-4321-AFBB-35C51486046C}" destId="{EEB15789-D522-4FD0-AFE7-9CF02BDE13DE}" srcOrd="0" destOrd="0" presId="urn:microsoft.com/office/officeart/2005/8/layout/radial5"/>
    <dgm:cxn modelId="{E6A0AEB8-3295-4B7A-AB16-97F1DAAD2571}" type="presOf" srcId="{DD5C86B0-9AA2-4750-8A88-B3345F3591AF}" destId="{791219FC-4475-4086-BF74-01706A7CBC4D}" srcOrd="0" destOrd="0" presId="urn:microsoft.com/office/officeart/2005/8/layout/radial5"/>
    <dgm:cxn modelId="{165615E9-ED2B-4D9E-AB57-530472A2D505}" type="presOf" srcId="{8C0CBBB1-794C-4FE3-8661-72E5B8052216}" destId="{FCF77858-0138-4430-9932-503F761CA1A9}" srcOrd="0" destOrd="0" presId="urn:microsoft.com/office/officeart/2005/8/layout/radial5"/>
    <dgm:cxn modelId="{0554792B-6EED-42CC-97E3-AF5CA5B3D47D}" type="presOf" srcId="{C42456BC-F468-4D0C-86F0-2A29C0EDF996}" destId="{4543D132-F81E-4F8D-90C7-D2AEF4752E8F}" srcOrd="1" destOrd="0" presId="urn:microsoft.com/office/officeart/2005/8/layout/radial5"/>
    <dgm:cxn modelId="{707F7333-AD3D-4E96-B705-3719952B0C34}" srcId="{2D044434-D0D8-444A-B2CA-54735535A59F}" destId="{D924BE5A-77F0-4321-AFBB-35C51486046C}" srcOrd="0" destOrd="0" parTransId="{50D36E70-47CF-4180-8A38-CDF882711EA6}" sibTransId="{496975C6-6FF4-4F48-B30E-FB15F9EAA1A8}"/>
    <dgm:cxn modelId="{E3DFD9C3-308C-4B3F-AFA0-1A99F2359733}" type="presOf" srcId="{B60588FE-6F8F-4026-AC0D-CC317CA042DB}" destId="{ED2D64FB-0B1F-43A2-BC98-1C0900307CF2}" srcOrd="0" destOrd="0" presId="urn:microsoft.com/office/officeart/2005/8/layout/radial5"/>
    <dgm:cxn modelId="{564761BD-F63B-46A7-BD66-D463C185637E}" type="presOf" srcId="{C42456BC-F468-4D0C-86F0-2A29C0EDF996}" destId="{71CE2DAC-A664-4D45-B769-5941172D9A34}" srcOrd="0" destOrd="0" presId="urn:microsoft.com/office/officeart/2005/8/layout/radial5"/>
    <dgm:cxn modelId="{34C98DDB-795C-4E72-9615-DC83D6C32D15}" type="presOf" srcId="{1C1EF7F1-DFD4-401D-ADC4-89D5DD046090}" destId="{BF13C9E4-08DF-49AC-B088-4F8B8169DCAE}" srcOrd="0" destOrd="0" presId="urn:microsoft.com/office/officeart/2005/8/layout/radial5"/>
    <dgm:cxn modelId="{9A5A7382-9AA2-45FB-A70A-8E48CF0CB4FD}" srcId="{D924BE5A-77F0-4321-AFBB-35C51486046C}" destId="{B60588FE-6F8F-4026-AC0D-CC317CA042DB}" srcOrd="2" destOrd="0" parTransId="{C42456BC-F468-4D0C-86F0-2A29C0EDF996}" sibTransId="{9D7830DE-E51E-43DE-9036-56D363510246}"/>
    <dgm:cxn modelId="{25FBCFA2-EFF5-48AA-8578-0235F2D418BF}" srcId="{D924BE5A-77F0-4321-AFBB-35C51486046C}" destId="{8C0CBBB1-794C-4FE3-8661-72E5B8052216}" srcOrd="0" destOrd="0" parTransId="{DD5C86B0-9AA2-4750-8A88-B3345F3591AF}" sibTransId="{CA9D1EC8-7D78-4F5B-A784-B17CA72EC93C}"/>
    <dgm:cxn modelId="{F25A0B2D-9022-473E-AFC8-3322EFA90A22}" type="presOf" srcId="{DD5C86B0-9AA2-4750-8A88-B3345F3591AF}" destId="{2C939A7A-2A22-487D-A0B2-1321664D889E}" srcOrd="1" destOrd="0" presId="urn:microsoft.com/office/officeart/2005/8/layout/radial5"/>
    <dgm:cxn modelId="{9B5A667B-48C5-4AD3-810E-DDD579D20818}" type="presOf" srcId="{A9C10154-239D-4DCA-AD00-78BA71614820}" destId="{C7F9D7D8-BD95-45AC-A378-3AAAFB7C65A6}" srcOrd="0" destOrd="0" presId="urn:microsoft.com/office/officeart/2005/8/layout/radial5"/>
    <dgm:cxn modelId="{45C63C34-C51D-4D5B-9507-EA5AFE48C729}" type="presParOf" srcId="{2AA81DBA-0BF4-471F-A2D3-3FD4242EB0F4}" destId="{EEB15789-D522-4FD0-AFE7-9CF02BDE13DE}" srcOrd="0" destOrd="0" presId="urn:microsoft.com/office/officeart/2005/8/layout/radial5"/>
    <dgm:cxn modelId="{052CFC90-ABDA-4CDB-919C-69962C0A133F}" type="presParOf" srcId="{2AA81DBA-0BF4-471F-A2D3-3FD4242EB0F4}" destId="{791219FC-4475-4086-BF74-01706A7CBC4D}" srcOrd="1" destOrd="0" presId="urn:microsoft.com/office/officeart/2005/8/layout/radial5"/>
    <dgm:cxn modelId="{9FC26F28-B42D-4E1C-9C88-F27D32B1181D}" type="presParOf" srcId="{791219FC-4475-4086-BF74-01706A7CBC4D}" destId="{2C939A7A-2A22-487D-A0B2-1321664D889E}" srcOrd="0" destOrd="0" presId="urn:microsoft.com/office/officeart/2005/8/layout/radial5"/>
    <dgm:cxn modelId="{F8B48F99-C9F9-45DC-8A75-4AC084ECA978}" type="presParOf" srcId="{2AA81DBA-0BF4-471F-A2D3-3FD4242EB0F4}" destId="{FCF77858-0138-4430-9932-503F761CA1A9}" srcOrd="2" destOrd="0" presId="urn:microsoft.com/office/officeart/2005/8/layout/radial5"/>
    <dgm:cxn modelId="{7B351318-FB5D-485F-8077-C833A87C7397}" type="presParOf" srcId="{2AA81DBA-0BF4-471F-A2D3-3FD4242EB0F4}" destId="{C7F9D7D8-BD95-45AC-A378-3AAAFB7C65A6}" srcOrd="3" destOrd="0" presId="urn:microsoft.com/office/officeart/2005/8/layout/radial5"/>
    <dgm:cxn modelId="{A2F0FD4F-48F0-43AE-918E-04A15FE4E98F}" type="presParOf" srcId="{C7F9D7D8-BD95-45AC-A378-3AAAFB7C65A6}" destId="{B2D185F7-1C00-4C76-A447-8AF16C7E9270}" srcOrd="0" destOrd="0" presId="urn:microsoft.com/office/officeart/2005/8/layout/radial5"/>
    <dgm:cxn modelId="{51548F9D-9660-4AF6-931C-70A98A296699}" type="presParOf" srcId="{2AA81DBA-0BF4-471F-A2D3-3FD4242EB0F4}" destId="{BF13C9E4-08DF-49AC-B088-4F8B8169DCAE}" srcOrd="4" destOrd="0" presId="urn:microsoft.com/office/officeart/2005/8/layout/radial5"/>
    <dgm:cxn modelId="{A31EEB0C-705C-48F5-BB0A-10CD3C420ED7}" type="presParOf" srcId="{2AA81DBA-0BF4-471F-A2D3-3FD4242EB0F4}" destId="{71CE2DAC-A664-4D45-B769-5941172D9A34}" srcOrd="5" destOrd="0" presId="urn:microsoft.com/office/officeart/2005/8/layout/radial5"/>
    <dgm:cxn modelId="{A8368271-805F-4B24-85BB-418596E1F00F}" type="presParOf" srcId="{71CE2DAC-A664-4D45-B769-5941172D9A34}" destId="{4543D132-F81E-4F8D-90C7-D2AEF4752E8F}" srcOrd="0" destOrd="0" presId="urn:microsoft.com/office/officeart/2005/8/layout/radial5"/>
    <dgm:cxn modelId="{728B5A79-0A25-4A43-BED8-8C42CCDEC79E}" type="presParOf" srcId="{2AA81DBA-0BF4-471F-A2D3-3FD4242EB0F4}" destId="{ED2D64FB-0B1F-43A2-BC98-1C0900307CF2}" srcOrd="6" destOrd="0" presId="urn:microsoft.com/office/officeart/2005/8/layout/radial5"/>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BCCBFE-CD7D-4063-ADDD-6DD7A0DC251B}" type="doc">
      <dgm:prSet loTypeId="urn:microsoft.com/office/officeart/2005/8/layout/venn3" loCatId="relationship" qsTypeId="urn:microsoft.com/office/officeart/2005/8/quickstyle/3d4" qsCatId="3D" csTypeId="urn:microsoft.com/office/officeart/2005/8/colors/colorful4" csCatId="colorful" phldr="1"/>
      <dgm:spPr/>
      <dgm:t>
        <a:bodyPr/>
        <a:lstStyle/>
        <a:p>
          <a:endParaRPr lang="en-US"/>
        </a:p>
      </dgm:t>
    </dgm:pt>
    <dgm:pt modelId="{49799AA3-AE32-4BD4-8804-16AE398C0318}">
      <dgm:prSet phldrT="[Text]"/>
      <dgm:spPr/>
      <dgm:t>
        <a:bodyPr/>
        <a:lstStyle/>
        <a:p>
          <a:r>
            <a:rPr lang="en-US" b="1" dirty="0" smtClean="0"/>
            <a:t>Return</a:t>
          </a:r>
          <a:endParaRPr lang="en-US" b="1" dirty="0"/>
        </a:p>
      </dgm:t>
    </dgm:pt>
    <dgm:pt modelId="{EFC66137-4663-4C42-A2E9-2606A147D109}" type="parTrans" cxnId="{8CEF51F7-588A-4CD2-9511-D22DDC67BDE8}">
      <dgm:prSet/>
      <dgm:spPr/>
      <dgm:t>
        <a:bodyPr/>
        <a:lstStyle/>
        <a:p>
          <a:endParaRPr lang="en-US"/>
        </a:p>
      </dgm:t>
    </dgm:pt>
    <dgm:pt modelId="{5AD4440D-CCC3-41DE-93CF-636B29774D75}" type="sibTrans" cxnId="{8CEF51F7-588A-4CD2-9511-D22DDC67BDE8}">
      <dgm:prSet/>
      <dgm:spPr/>
      <dgm:t>
        <a:bodyPr/>
        <a:lstStyle/>
        <a:p>
          <a:endParaRPr lang="en-US"/>
        </a:p>
      </dgm:t>
    </dgm:pt>
    <dgm:pt modelId="{7BD08946-B1E7-4C28-9E35-F057778CCA7F}">
      <dgm:prSet phldrT="[Text]"/>
      <dgm:spPr/>
      <dgm:t>
        <a:bodyPr/>
        <a:lstStyle/>
        <a:p>
          <a:r>
            <a:rPr lang="en-US" b="1" dirty="0" smtClean="0"/>
            <a:t>Safety</a:t>
          </a:r>
          <a:endParaRPr lang="en-US" b="1" dirty="0"/>
        </a:p>
      </dgm:t>
    </dgm:pt>
    <dgm:pt modelId="{3F7D2112-8134-48ED-BB58-F126125229DD}" type="parTrans" cxnId="{B92B059C-E211-4A61-98FB-13AB38984F53}">
      <dgm:prSet/>
      <dgm:spPr/>
      <dgm:t>
        <a:bodyPr/>
        <a:lstStyle/>
        <a:p>
          <a:endParaRPr lang="en-US"/>
        </a:p>
      </dgm:t>
    </dgm:pt>
    <dgm:pt modelId="{781AEF4D-2E08-49D5-A521-5E945106C752}" type="sibTrans" cxnId="{B92B059C-E211-4A61-98FB-13AB38984F53}">
      <dgm:prSet/>
      <dgm:spPr/>
      <dgm:t>
        <a:bodyPr/>
        <a:lstStyle/>
        <a:p>
          <a:endParaRPr lang="en-US"/>
        </a:p>
      </dgm:t>
    </dgm:pt>
    <dgm:pt modelId="{0530A2F8-F37C-4AA9-918A-F3DFF15C3FC7}">
      <dgm:prSet phldrT="[Text]"/>
      <dgm:spPr/>
      <dgm:t>
        <a:bodyPr/>
        <a:lstStyle/>
        <a:p>
          <a:r>
            <a:rPr lang="en-US" b="1" dirty="0" smtClean="0"/>
            <a:t>Capital Appreciation</a:t>
          </a:r>
          <a:endParaRPr lang="en-US" b="1" dirty="0"/>
        </a:p>
      </dgm:t>
    </dgm:pt>
    <dgm:pt modelId="{6B3D3E95-7D9E-4D7D-B4DE-6A75254D2814}" type="parTrans" cxnId="{6A5304CE-6013-4D11-B7EB-56F19544F837}">
      <dgm:prSet/>
      <dgm:spPr/>
      <dgm:t>
        <a:bodyPr/>
        <a:lstStyle/>
        <a:p>
          <a:endParaRPr lang="en-US"/>
        </a:p>
      </dgm:t>
    </dgm:pt>
    <dgm:pt modelId="{89233E6F-7B75-46F9-A3ED-403F39B90615}" type="sibTrans" cxnId="{6A5304CE-6013-4D11-B7EB-56F19544F837}">
      <dgm:prSet/>
      <dgm:spPr/>
      <dgm:t>
        <a:bodyPr/>
        <a:lstStyle/>
        <a:p>
          <a:endParaRPr lang="en-US"/>
        </a:p>
      </dgm:t>
    </dgm:pt>
    <dgm:pt modelId="{1E487006-646B-47C2-93D8-B00984750423}">
      <dgm:prSet phldrT="[Text]"/>
      <dgm:spPr/>
      <dgm:t>
        <a:bodyPr/>
        <a:lstStyle/>
        <a:p>
          <a:r>
            <a:rPr lang="en-US" b="1" dirty="0" smtClean="0"/>
            <a:t>Liquidity</a:t>
          </a:r>
          <a:endParaRPr lang="en-US" b="1" dirty="0"/>
        </a:p>
      </dgm:t>
    </dgm:pt>
    <dgm:pt modelId="{41293BE9-A4F5-42C3-80CE-0B74733F434D}" type="parTrans" cxnId="{EB0C99E7-C7CA-44C6-B43E-D54184AACAAF}">
      <dgm:prSet/>
      <dgm:spPr/>
      <dgm:t>
        <a:bodyPr/>
        <a:lstStyle/>
        <a:p>
          <a:endParaRPr lang="en-US"/>
        </a:p>
      </dgm:t>
    </dgm:pt>
    <dgm:pt modelId="{3DF864F1-59FE-4A7E-8936-82C51C12F4EB}" type="sibTrans" cxnId="{EB0C99E7-C7CA-44C6-B43E-D54184AACAAF}">
      <dgm:prSet/>
      <dgm:spPr/>
      <dgm:t>
        <a:bodyPr/>
        <a:lstStyle/>
        <a:p>
          <a:endParaRPr lang="en-US"/>
        </a:p>
      </dgm:t>
    </dgm:pt>
    <dgm:pt modelId="{82843138-62BF-4759-8018-2171B61C0C89}">
      <dgm:prSet phldrT="[Text]"/>
      <dgm:spPr/>
      <dgm:t>
        <a:bodyPr/>
        <a:lstStyle/>
        <a:p>
          <a:r>
            <a:rPr lang="en-US" b="1" dirty="0" smtClean="0"/>
            <a:t>Hedge against Inflation</a:t>
          </a:r>
          <a:endParaRPr lang="en-US" b="1" dirty="0"/>
        </a:p>
      </dgm:t>
    </dgm:pt>
    <dgm:pt modelId="{0CE485A6-03C2-445F-BC85-BC5EE7487E12}" type="parTrans" cxnId="{B156F70A-F7D7-4D45-A6B8-08D9706CE6D0}">
      <dgm:prSet/>
      <dgm:spPr/>
      <dgm:t>
        <a:bodyPr/>
        <a:lstStyle/>
        <a:p>
          <a:endParaRPr lang="en-US"/>
        </a:p>
      </dgm:t>
    </dgm:pt>
    <dgm:pt modelId="{643CAC79-870B-40B5-8435-262124370C36}" type="sibTrans" cxnId="{B156F70A-F7D7-4D45-A6B8-08D9706CE6D0}">
      <dgm:prSet/>
      <dgm:spPr/>
      <dgm:t>
        <a:bodyPr/>
        <a:lstStyle/>
        <a:p>
          <a:endParaRPr lang="en-US"/>
        </a:p>
      </dgm:t>
    </dgm:pt>
    <dgm:pt modelId="{98C4279A-4AC2-4D7A-A82A-4A197A8E19FD}">
      <dgm:prSet phldrT="[Text]"/>
      <dgm:spPr/>
      <dgm:t>
        <a:bodyPr/>
        <a:lstStyle/>
        <a:p>
          <a:r>
            <a:rPr lang="en-US" b="1" dirty="0" smtClean="0"/>
            <a:t>Tax Planning</a:t>
          </a:r>
          <a:endParaRPr lang="en-US" b="1" dirty="0"/>
        </a:p>
      </dgm:t>
    </dgm:pt>
    <dgm:pt modelId="{E9FF63AA-2372-4250-90CB-AAB77C6C89CF}" type="parTrans" cxnId="{D5B13073-7388-46C6-8145-F65B68F6AEED}">
      <dgm:prSet/>
      <dgm:spPr/>
      <dgm:t>
        <a:bodyPr/>
        <a:lstStyle/>
        <a:p>
          <a:endParaRPr lang="en-US"/>
        </a:p>
      </dgm:t>
    </dgm:pt>
    <dgm:pt modelId="{CAA74EB0-F98F-477E-AAA3-109A1D53CD89}" type="sibTrans" cxnId="{D5B13073-7388-46C6-8145-F65B68F6AEED}">
      <dgm:prSet/>
      <dgm:spPr/>
      <dgm:t>
        <a:bodyPr/>
        <a:lstStyle/>
        <a:p>
          <a:endParaRPr lang="en-US"/>
        </a:p>
      </dgm:t>
    </dgm:pt>
    <dgm:pt modelId="{DA663BC2-43A1-45D1-8FB8-AE9886F4E3DB}">
      <dgm:prSet phldrT="[Text]"/>
      <dgm:spPr/>
      <dgm:t>
        <a:bodyPr/>
        <a:lstStyle/>
        <a:p>
          <a:r>
            <a:rPr lang="en-US" b="1" dirty="0" smtClean="0"/>
            <a:t>Risk</a:t>
          </a:r>
          <a:endParaRPr lang="en-US" b="1" dirty="0"/>
        </a:p>
      </dgm:t>
    </dgm:pt>
    <dgm:pt modelId="{FDCF3BF7-2FB5-4CE5-B468-1665ACD6564E}" type="parTrans" cxnId="{6D2B17B1-A7F7-47D7-BCF9-B46BD4DACF7D}">
      <dgm:prSet/>
      <dgm:spPr/>
      <dgm:t>
        <a:bodyPr/>
        <a:lstStyle/>
        <a:p>
          <a:endParaRPr lang="en-US"/>
        </a:p>
      </dgm:t>
    </dgm:pt>
    <dgm:pt modelId="{A65D3729-2677-4497-BABF-6813E9FD9800}" type="sibTrans" cxnId="{6D2B17B1-A7F7-47D7-BCF9-B46BD4DACF7D}">
      <dgm:prSet/>
      <dgm:spPr/>
      <dgm:t>
        <a:bodyPr/>
        <a:lstStyle/>
        <a:p>
          <a:endParaRPr lang="en-US"/>
        </a:p>
      </dgm:t>
    </dgm:pt>
    <dgm:pt modelId="{085E0938-6D75-4A0F-A33F-C624E25ED037}" type="pres">
      <dgm:prSet presAssocID="{73BCCBFE-CD7D-4063-ADDD-6DD7A0DC251B}" presName="Name0" presStyleCnt="0">
        <dgm:presLayoutVars>
          <dgm:dir/>
          <dgm:resizeHandles val="exact"/>
        </dgm:presLayoutVars>
      </dgm:prSet>
      <dgm:spPr/>
      <dgm:t>
        <a:bodyPr/>
        <a:lstStyle/>
        <a:p>
          <a:endParaRPr lang="en-US"/>
        </a:p>
      </dgm:t>
    </dgm:pt>
    <dgm:pt modelId="{9189BD26-3721-4939-94BB-B636AABE5F5F}" type="pres">
      <dgm:prSet presAssocID="{49799AA3-AE32-4BD4-8804-16AE398C0318}" presName="Name5" presStyleLbl="vennNode1" presStyleIdx="0" presStyleCnt="7">
        <dgm:presLayoutVars>
          <dgm:bulletEnabled val="1"/>
        </dgm:presLayoutVars>
      </dgm:prSet>
      <dgm:spPr/>
      <dgm:t>
        <a:bodyPr/>
        <a:lstStyle/>
        <a:p>
          <a:endParaRPr lang="en-US"/>
        </a:p>
      </dgm:t>
    </dgm:pt>
    <dgm:pt modelId="{9FAF2E20-F46C-408C-AD32-8B82AA82F8D1}" type="pres">
      <dgm:prSet presAssocID="{5AD4440D-CCC3-41DE-93CF-636B29774D75}" presName="space" presStyleCnt="0"/>
      <dgm:spPr/>
    </dgm:pt>
    <dgm:pt modelId="{D820E476-CC9C-4E1D-8563-281C0336E6CE}" type="pres">
      <dgm:prSet presAssocID="{0530A2F8-F37C-4AA9-918A-F3DFF15C3FC7}" presName="Name5" presStyleLbl="vennNode1" presStyleIdx="1" presStyleCnt="7">
        <dgm:presLayoutVars>
          <dgm:bulletEnabled val="1"/>
        </dgm:presLayoutVars>
      </dgm:prSet>
      <dgm:spPr/>
      <dgm:t>
        <a:bodyPr/>
        <a:lstStyle/>
        <a:p>
          <a:endParaRPr lang="en-US"/>
        </a:p>
      </dgm:t>
    </dgm:pt>
    <dgm:pt modelId="{C81E00D2-0E45-48BE-AEA6-F942E6C4DF04}" type="pres">
      <dgm:prSet presAssocID="{89233E6F-7B75-46F9-A3ED-403F39B90615}" presName="space" presStyleCnt="0"/>
      <dgm:spPr/>
    </dgm:pt>
    <dgm:pt modelId="{B1FB7C1C-D9B8-41DE-A486-DF47691A3F00}" type="pres">
      <dgm:prSet presAssocID="{DA663BC2-43A1-45D1-8FB8-AE9886F4E3DB}" presName="Name5" presStyleLbl="vennNode1" presStyleIdx="2" presStyleCnt="7">
        <dgm:presLayoutVars>
          <dgm:bulletEnabled val="1"/>
        </dgm:presLayoutVars>
      </dgm:prSet>
      <dgm:spPr/>
      <dgm:t>
        <a:bodyPr/>
        <a:lstStyle/>
        <a:p>
          <a:endParaRPr lang="en-US"/>
        </a:p>
      </dgm:t>
    </dgm:pt>
    <dgm:pt modelId="{B62F6D50-F3A0-4B4A-86BF-B5497409D9C6}" type="pres">
      <dgm:prSet presAssocID="{A65D3729-2677-4497-BABF-6813E9FD9800}" presName="space" presStyleCnt="0"/>
      <dgm:spPr/>
    </dgm:pt>
    <dgm:pt modelId="{42EDFEE5-F082-49D6-91B1-EE12969717F0}" type="pres">
      <dgm:prSet presAssocID="{7BD08946-B1E7-4C28-9E35-F057778CCA7F}" presName="Name5" presStyleLbl="vennNode1" presStyleIdx="3" presStyleCnt="7">
        <dgm:presLayoutVars>
          <dgm:bulletEnabled val="1"/>
        </dgm:presLayoutVars>
      </dgm:prSet>
      <dgm:spPr/>
      <dgm:t>
        <a:bodyPr/>
        <a:lstStyle/>
        <a:p>
          <a:endParaRPr lang="en-US"/>
        </a:p>
      </dgm:t>
    </dgm:pt>
    <dgm:pt modelId="{61621C0C-AF2F-4A62-B851-6FA95D5890BD}" type="pres">
      <dgm:prSet presAssocID="{781AEF4D-2E08-49D5-A521-5E945106C752}" presName="space" presStyleCnt="0"/>
      <dgm:spPr/>
    </dgm:pt>
    <dgm:pt modelId="{062F87FA-8B4F-461D-9E90-677F857B4537}" type="pres">
      <dgm:prSet presAssocID="{1E487006-646B-47C2-93D8-B00984750423}" presName="Name5" presStyleLbl="vennNode1" presStyleIdx="4" presStyleCnt="7">
        <dgm:presLayoutVars>
          <dgm:bulletEnabled val="1"/>
        </dgm:presLayoutVars>
      </dgm:prSet>
      <dgm:spPr/>
      <dgm:t>
        <a:bodyPr/>
        <a:lstStyle/>
        <a:p>
          <a:endParaRPr lang="en-US"/>
        </a:p>
      </dgm:t>
    </dgm:pt>
    <dgm:pt modelId="{253E5A8E-8867-4FED-AD83-36FA4F83861A}" type="pres">
      <dgm:prSet presAssocID="{3DF864F1-59FE-4A7E-8936-82C51C12F4EB}" presName="space" presStyleCnt="0"/>
      <dgm:spPr/>
    </dgm:pt>
    <dgm:pt modelId="{A15AD7E5-C475-4150-A851-C18018CE9EDC}" type="pres">
      <dgm:prSet presAssocID="{82843138-62BF-4759-8018-2171B61C0C89}" presName="Name5" presStyleLbl="vennNode1" presStyleIdx="5" presStyleCnt="7">
        <dgm:presLayoutVars>
          <dgm:bulletEnabled val="1"/>
        </dgm:presLayoutVars>
      </dgm:prSet>
      <dgm:spPr/>
      <dgm:t>
        <a:bodyPr/>
        <a:lstStyle/>
        <a:p>
          <a:endParaRPr lang="en-US"/>
        </a:p>
      </dgm:t>
    </dgm:pt>
    <dgm:pt modelId="{A5BE500A-C9BB-453F-90B7-71CFEA86475F}" type="pres">
      <dgm:prSet presAssocID="{643CAC79-870B-40B5-8435-262124370C36}" presName="space" presStyleCnt="0"/>
      <dgm:spPr/>
    </dgm:pt>
    <dgm:pt modelId="{8DFB6BCA-3C5B-4BE9-94A2-BD794F578C15}" type="pres">
      <dgm:prSet presAssocID="{98C4279A-4AC2-4D7A-A82A-4A197A8E19FD}" presName="Name5" presStyleLbl="vennNode1" presStyleIdx="6" presStyleCnt="7">
        <dgm:presLayoutVars>
          <dgm:bulletEnabled val="1"/>
        </dgm:presLayoutVars>
      </dgm:prSet>
      <dgm:spPr/>
      <dgm:t>
        <a:bodyPr/>
        <a:lstStyle/>
        <a:p>
          <a:endParaRPr lang="en-US"/>
        </a:p>
      </dgm:t>
    </dgm:pt>
  </dgm:ptLst>
  <dgm:cxnLst>
    <dgm:cxn modelId="{7065FD87-198A-4728-8BC6-41A7886D7B77}" type="presOf" srcId="{73BCCBFE-CD7D-4063-ADDD-6DD7A0DC251B}" destId="{085E0938-6D75-4A0F-A33F-C624E25ED037}" srcOrd="0" destOrd="0" presId="urn:microsoft.com/office/officeart/2005/8/layout/venn3"/>
    <dgm:cxn modelId="{B92B059C-E211-4A61-98FB-13AB38984F53}" srcId="{73BCCBFE-CD7D-4063-ADDD-6DD7A0DC251B}" destId="{7BD08946-B1E7-4C28-9E35-F057778CCA7F}" srcOrd="3" destOrd="0" parTransId="{3F7D2112-8134-48ED-BB58-F126125229DD}" sibTransId="{781AEF4D-2E08-49D5-A521-5E945106C752}"/>
    <dgm:cxn modelId="{B156F70A-F7D7-4D45-A6B8-08D9706CE6D0}" srcId="{73BCCBFE-CD7D-4063-ADDD-6DD7A0DC251B}" destId="{82843138-62BF-4759-8018-2171B61C0C89}" srcOrd="5" destOrd="0" parTransId="{0CE485A6-03C2-445F-BC85-BC5EE7487E12}" sibTransId="{643CAC79-870B-40B5-8435-262124370C36}"/>
    <dgm:cxn modelId="{8CEF51F7-588A-4CD2-9511-D22DDC67BDE8}" srcId="{73BCCBFE-CD7D-4063-ADDD-6DD7A0DC251B}" destId="{49799AA3-AE32-4BD4-8804-16AE398C0318}" srcOrd="0" destOrd="0" parTransId="{EFC66137-4663-4C42-A2E9-2606A147D109}" sibTransId="{5AD4440D-CCC3-41DE-93CF-636B29774D75}"/>
    <dgm:cxn modelId="{D5B13073-7388-46C6-8145-F65B68F6AEED}" srcId="{73BCCBFE-CD7D-4063-ADDD-6DD7A0DC251B}" destId="{98C4279A-4AC2-4D7A-A82A-4A197A8E19FD}" srcOrd="6" destOrd="0" parTransId="{E9FF63AA-2372-4250-90CB-AAB77C6C89CF}" sibTransId="{CAA74EB0-F98F-477E-AAA3-109A1D53CD89}"/>
    <dgm:cxn modelId="{6D2B17B1-A7F7-47D7-BCF9-B46BD4DACF7D}" srcId="{73BCCBFE-CD7D-4063-ADDD-6DD7A0DC251B}" destId="{DA663BC2-43A1-45D1-8FB8-AE9886F4E3DB}" srcOrd="2" destOrd="0" parTransId="{FDCF3BF7-2FB5-4CE5-B468-1665ACD6564E}" sibTransId="{A65D3729-2677-4497-BABF-6813E9FD9800}"/>
    <dgm:cxn modelId="{873EBF27-B147-4AEC-9BCC-F26DBC4CED75}" type="presOf" srcId="{DA663BC2-43A1-45D1-8FB8-AE9886F4E3DB}" destId="{B1FB7C1C-D9B8-41DE-A486-DF47691A3F00}" srcOrd="0" destOrd="0" presId="urn:microsoft.com/office/officeart/2005/8/layout/venn3"/>
    <dgm:cxn modelId="{BD6E5BB0-8CB8-4F6F-8272-6550DC980C4A}" type="presOf" srcId="{1E487006-646B-47C2-93D8-B00984750423}" destId="{062F87FA-8B4F-461D-9E90-677F857B4537}" srcOrd="0" destOrd="0" presId="urn:microsoft.com/office/officeart/2005/8/layout/venn3"/>
    <dgm:cxn modelId="{A76C24AE-3289-47DA-8690-25B12AA4EBEB}" type="presOf" srcId="{7BD08946-B1E7-4C28-9E35-F057778CCA7F}" destId="{42EDFEE5-F082-49D6-91B1-EE12969717F0}" srcOrd="0" destOrd="0" presId="urn:microsoft.com/office/officeart/2005/8/layout/venn3"/>
    <dgm:cxn modelId="{3E768650-BF24-455A-9101-29C1EEED6F2F}" type="presOf" srcId="{0530A2F8-F37C-4AA9-918A-F3DFF15C3FC7}" destId="{D820E476-CC9C-4E1D-8563-281C0336E6CE}" srcOrd="0" destOrd="0" presId="urn:microsoft.com/office/officeart/2005/8/layout/venn3"/>
    <dgm:cxn modelId="{5A680D1D-6B8F-47F4-9802-03E55D8D3FC5}" type="presOf" srcId="{98C4279A-4AC2-4D7A-A82A-4A197A8E19FD}" destId="{8DFB6BCA-3C5B-4BE9-94A2-BD794F578C15}" srcOrd="0" destOrd="0" presId="urn:microsoft.com/office/officeart/2005/8/layout/venn3"/>
    <dgm:cxn modelId="{6A5304CE-6013-4D11-B7EB-56F19544F837}" srcId="{73BCCBFE-CD7D-4063-ADDD-6DD7A0DC251B}" destId="{0530A2F8-F37C-4AA9-918A-F3DFF15C3FC7}" srcOrd="1" destOrd="0" parTransId="{6B3D3E95-7D9E-4D7D-B4DE-6A75254D2814}" sibTransId="{89233E6F-7B75-46F9-A3ED-403F39B90615}"/>
    <dgm:cxn modelId="{A0E9F469-ED48-4BCE-BD72-63C6748CCB6D}" type="presOf" srcId="{82843138-62BF-4759-8018-2171B61C0C89}" destId="{A15AD7E5-C475-4150-A851-C18018CE9EDC}" srcOrd="0" destOrd="0" presId="urn:microsoft.com/office/officeart/2005/8/layout/venn3"/>
    <dgm:cxn modelId="{2812FA62-6458-4224-BF86-3A3F3EDD86E6}" type="presOf" srcId="{49799AA3-AE32-4BD4-8804-16AE398C0318}" destId="{9189BD26-3721-4939-94BB-B636AABE5F5F}" srcOrd="0" destOrd="0" presId="urn:microsoft.com/office/officeart/2005/8/layout/venn3"/>
    <dgm:cxn modelId="{EB0C99E7-C7CA-44C6-B43E-D54184AACAAF}" srcId="{73BCCBFE-CD7D-4063-ADDD-6DD7A0DC251B}" destId="{1E487006-646B-47C2-93D8-B00984750423}" srcOrd="4" destOrd="0" parTransId="{41293BE9-A4F5-42C3-80CE-0B74733F434D}" sibTransId="{3DF864F1-59FE-4A7E-8936-82C51C12F4EB}"/>
    <dgm:cxn modelId="{BF5179E1-4394-42B6-8760-E9B05EAABA65}" type="presParOf" srcId="{085E0938-6D75-4A0F-A33F-C624E25ED037}" destId="{9189BD26-3721-4939-94BB-B636AABE5F5F}" srcOrd="0" destOrd="0" presId="urn:microsoft.com/office/officeart/2005/8/layout/venn3"/>
    <dgm:cxn modelId="{118D48D5-1FB4-4D99-8A06-58EF283C95FE}" type="presParOf" srcId="{085E0938-6D75-4A0F-A33F-C624E25ED037}" destId="{9FAF2E20-F46C-408C-AD32-8B82AA82F8D1}" srcOrd="1" destOrd="0" presId="urn:microsoft.com/office/officeart/2005/8/layout/venn3"/>
    <dgm:cxn modelId="{10BB427F-DDBD-46BB-BBDB-B7350FF07090}" type="presParOf" srcId="{085E0938-6D75-4A0F-A33F-C624E25ED037}" destId="{D820E476-CC9C-4E1D-8563-281C0336E6CE}" srcOrd="2" destOrd="0" presId="urn:microsoft.com/office/officeart/2005/8/layout/venn3"/>
    <dgm:cxn modelId="{54DBCA82-95CC-4E70-AD61-8E9CF805CA4E}" type="presParOf" srcId="{085E0938-6D75-4A0F-A33F-C624E25ED037}" destId="{C81E00D2-0E45-48BE-AEA6-F942E6C4DF04}" srcOrd="3" destOrd="0" presId="urn:microsoft.com/office/officeart/2005/8/layout/venn3"/>
    <dgm:cxn modelId="{D935BF9F-235A-48D5-9F31-39AB4E5D2991}" type="presParOf" srcId="{085E0938-6D75-4A0F-A33F-C624E25ED037}" destId="{B1FB7C1C-D9B8-41DE-A486-DF47691A3F00}" srcOrd="4" destOrd="0" presId="urn:microsoft.com/office/officeart/2005/8/layout/venn3"/>
    <dgm:cxn modelId="{E5BE84BC-5A89-45C8-9705-DF69032D801B}" type="presParOf" srcId="{085E0938-6D75-4A0F-A33F-C624E25ED037}" destId="{B62F6D50-F3A0-4B4A-86BF-B5497409D9C6}" srcOrd="5" destOrd="0" presId="urn:microsoft.com/office/officeart/2005/8/layout/venn3"/>
    <dgm:cxn modelId="{32CD8FB3-0234-432C-B175-F66564302403}" type="presParOf" srcId="{085E0938-6D75-4A0F-A33F-C624E25ED037}" destId="{42EDFEE5-F082-49D6-91B1-EE12969717F0}" srcOrd="6" destOrd="0" presId="urn:microsoft.com/office/officeart/2005/8/layout/venn3"/>
    <dgm:cxn modelId="{1347EC1C-B697-423D-B06C-643291F379A1}" type="presParOf" srcId="{085E0938-6D75-4A0F-A33F-C624E25ED037}" destId="{61621C0C-AF2F-4A62-B851-6FA95D5890BD}" srcOrd="7" destOrd="0" presId="urn:microsoft.com/office/officeart/2005/8/layout/venn3"/>
    <dgm:cxn modelId="{E1A61C61-3774-411B-9E53-1ADDB46C091B}" type="presParOf" srcId="{085E0938-6D75-4A0F-A33F-C624E25ED037}" destId="{062F87FA-8B4F-461D-9E90-677F857B4537}" srcOrd="8" destOrd="0" presId="urn:microsoft.com/office/officeart/2005/8/layout/venn3"/>
    <dgm:cxn modelId="{DEE92E61-ED39-4917-9AD7-D7F8974DC4FE}" type="presParOf" srcId="{085E0938-6D75-4A0F-A33F-C624E25ED037}" destId="{253E5A8E-8867-4FED-AD83-36FA4F83861A}" srcOrd="9" destOrd="0" presId="urn:microsoft.com/office/officeart/2005/8/layout/venn3"/>
    <dgm:cxn modelId="{31FF84D0-FE2F-4A1B-B846-0C1D27CCB91A}" type="presParOf" srcId="{085E0938-6D75-4A0F-A33F-C624E25ED037}" destId="{A15AD7E5-C475-4150-A851-C18018CE9EDC}" srcOrd="10" destOrd="0" presId="urn:microsoft.com/office/officeart/2005/8/layout/venn3"/>
    <dgm:cxn modelId="{9E6F282A-8653-4A5A-A9F5-11D691C6604E}" type="presParOf" srcId="{085E0938-6D75-4A0F-A33F-C624E25ED037}" destId="{A5BE500A-C9BB-453F-90B7-71CFEA86475F}" srcOrd="11" destOrd="0" presId="urn:microsoft.com/office/officeart/2005/8/layout/venn3"/>
    <dgm:cxn modelId="{1D55A902-90FE-45F8-ADE0-87FAC0D25DEC}" type="presParOf" srcId="{085E0938-6D75-4A0F-A33F-C624E25ED037}" destId="{8DFB6BCA-3C5B-4BE9-94A2-BD794F578C15}" srcOrd="12" destOrd="0" presId="urn:microsoft.com/office/officeart/2005/8/layout/venn3"/>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AA909C1-0FF5-49B6-BE31-DEF726D77B07}" type="datetimeFigureOut">
              <a:rPr lang="en-US" smtClean="0"/>
              <a:pPr/>
              <a:t>3/21/2019</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5ED4EB-0741-457A-B58D-097E239BF29E}" type="slidenum">
              <a:rPr lang="en-US" smtClean="0"/>
              <a:pPr/>
              <a:t>‹#›</a:t>
            </a:fld>
            <a:endParaRPr lang="en-US"/>
          </a:p>
        </p:txBody>
      </p:sp>
    </p:spTree>
    <p:extLst>
      <p:ext uri="{BB962C8B-B14F-4D97-AF65-F5344CB8AC3E}">
        <p14:creationId xmlns="" xmlns:p14="http://schemas.microsoft.com/office/powerpoint/2010/main" val="39271325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41511E-80EE-4ECB-81F4-949DC1E136B7}" type="datetimeFigureOut">
              <a:rPr lang="en-US" smtClean="0"/>
              <a:pPr/>
              <a:t>3/21/2019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155ED2-E0B5-415E-9207-1084CFABFBC2}" type="slidenum">
              <a:rPr lang="en-US" smtClean="0"/>
              <a:pPr/>
              <a:t>‹#›</a:t>
            </a:fld>
            <a:endParaRPr lang="en-US"/>
          </a:p>
        </p:txBody>
      </p:sp>
    </p:spTree>
    <p:extLst>
      <p:ext uri="{BB962C8B-B14F-4D97-AF65-F5344CB8AC3E}">
        <p14:creationId xmlns="" xmlns:p14="http://schemas.microsoft.com/office/powerpoint/2010/main" val="34832373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D155ED2-E0B5-415E-9207-1084CFABFBC2}" type="slidenum">
              <a:rPr lang="en-US" smtClean="0"/>
              <a:pPr/>
              <a:t>1</a:t>
            </a:fld>
            <a:endParaRPr lang="en-US"/>
          </a:p>
        </p:txBody>
      </p:sp>
    </p:spTree>
    <p:extLst>
      <p:ext uri="{BB962C8B-B14F-4D97-AF65-F5344CB8AC3E}">
        <p14:creationId xmlns="" xmlns:p14="http://schemas.microsoft.com/office/powerpoint/2010/main" val="3036242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AFC7BE-70FF-4184-B8A6-243B34BB1954}"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20652204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C2D6949-E221-43B2-9D68-B6C30C5BD19E}"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967149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493E75-02ED-4E93-A3BD-DC487EDA4ED8}"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1276181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C01FD406-3291-4281-A234-F5BE92DEFF3B}"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33F19-E7D5-4366-B08F-144334881864}" type="slidenum">
              <a:rPr lang="en-US" smtClean="0"/>
              <a:pPr/>
              <a:t>‹#›</a:t>
            </a:fld>
            <a:endParaRPr lang="en-US"/>
          </a:p>
        </p:txBody>
      </p:sp>
      <p:sp>
        <p:nvSpPr>
          <p:cNvPr id="8" name="Picture Placeholder 7"/>
          <p:cNvSpPr>
            <a:spLocks noGrp="1"/>
          </p:cNvSpPr>
          <p:nvPr>
            <p:ph type="pic" sz="quarter" idx="13"/>
          </p:nvPr>
        </p:nvSpPr>
        <p:spPr>
          <a:xfrm>
            <a:off x="2286000" y="6489700"/>
            <a:ext cx="914400" cy="914400"/>
          </a:xfrm>
        </p:spPr>
        <p:txBody>
          <a:bodyPr/>
          <a:lstStyle/>
          <a:p>
            <a:endParaRPr lang="en-US" dirty="0"/>
          </a:p>
        </p:txBody>
      </p:sp>
    </p:spTree>
    <p:extLst>
      <p:ext uri="{BB962C8B-B14F-4D97-AF65-F5344CB8AC3E}">
        <p14:creationId xmlns="" xmlns:p14="http://schemas.microsoft.com/office/powerpoint/2010/main" val="159211821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54B673-ACB5-441B-A968-B27B9F0588CE}" type="datetime1">
              <a:rPr lang="en-US" smtClean="0"/>
              <a:pPr/>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935536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2F5112-8C51-4092-A37B-0332D04ABA54}" type="datetime1">
              <a:rPr lang="en-US" smtClean="0"/>
              <a:pPr/>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2377072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BC8FBF-CDC3-4F1F-9727-DC38463CA2F5}" type="datetime1">
              <a:rPr lang="en-US" smtClean="0"/>
              <a:pPr/>
              <a:t>3/21/2019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2604238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BEDF89-A379-48CB-A325-33359644339C}" type="datetime1">
              <a:rPr lang="en-US" smtClean="0"/>
              <a:pPr/>
              <a:t>3/21/2019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193798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FB8D61-FB0B-471F-AB16-71F7E9A4F835}" type="datetime1">
              <a:rPr lang="en-US" smtClean="0"/>
              <a:pPr/>
              <a:t>3/21/2019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4257329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EB4FA64-6AA9-4BEE-B798-F1DC0D30B45A}" type="datetime1">
              <a:rPr lang="en-US" smtClean="0"/>
              <a:pPr/>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3025422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98905A9-E6EE-4F41-B121-696128872751}" type="datetime1">
              <a:rPr lang="en-US" smtClean="0"/>
              <a:pPr/>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137094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8C6C2-84CB-419D-A2AC-ED1C97E0378F}" type="datetime1">
              <a:rPr lang="en-US" smtClean="0"/>
              <a:pPr/>
              <a:t>3/21/2019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433F19-E7D5-4366-B08F-144334881864}" type="slidenum">
              <a:rPr lang="en-US" smtClean="0"/>
              <a:pPr/>
              <a:t>‹#›</a:t>
            </a:fld>
            <a:endParaRPr lang="en-US"/>
          </a:p>
        </p:txBody>
      </p:sp>
    </p:spTree>
    <p:extLst>
      <p:ext uri="{BB962C8B-B14F-4D97-AF65-F5344CB8AC3E}">
        <p14:creationId xmlns="" xmlns:p14="http://schemas.microsoft.com/office/powerpoint/2010/main" val="25777534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6037" y="1122363"/>
            <a:ext cx="10795378" cy="1893792"/>
          </a:xfrm>
        </p:spPr>
        <p:txBody>
          <a:bodyPr/>
          <a:lstStyle/>
          <a:p>
            <a:r>
              <a:rPr lang="en-US" b="1" i="0" u="none" strike="noStrike" baseline="0" dirty="0" smtClean="0">
                <a:solidFill>
                  <a:srgbClr val="920000"/>
                </a:solidFill>
                <a:latin typeface="Bookman Old Style" panose="02050604050505020204" pitchFamily="18" charset="0"/>
              </a:rPr>
              <a:t>SECURITY</a:t>
            </a:r>
            <a:r>
              <a:rPr lang="en-US" b="0" i="0" u="none" strike="noStrike" baseline="0" dirty="0" smtClean="0">
                <a:solidFill>
                  <a:srgbClr val="920000"/>
                </a:solidFill>
                <a:latin typeface="Bookman Old Style" panose="02050604050505020204" pitchFamily="18" charset="0"/>
              </a:rPr>
              <a:t> </a:t>
            </a:r>
            <a:r>
              <a:rPr lang="en-US" b="1" i="0" u="none" strike="noStrike" baseline="0" dirty="0" smtClean="0">
                <a:solidFill>
                  <a:srgbClr val="920000"/>
                </a:solidFill>
                <a:latin typeface="Bookman Old Style" panose="02050604050505020204" pitchFamily="18" charset="0"/>
              </a:rPr>
              <a:t>ANALYSIS</a:t>
            </a:r>
            <a:endParaRPr lang="en-US" b="1" dirty="0">
              <a:solidFill>
                <a:srgbClr val="920000"/>
              </a:solidFill>
              <a:latin typeface="Bookman Old Style" panose="02050604050505020204" pitchFamily="18" charset="0"/>
            </a:endParaRPr>
          </a:p>
        </p:txBody>
      </p:sp>
      <p:sp>
        <p:nvSpPr>
          <p:cNvPr id="3" name="Subtitle 2"/>
          <p:cNvSpPr>
            <a:spLocks noGrp="1"/>
          </p:cNvSpPr>
          <p:nvPr>
            <p:ph type="subTitle" idx="1"/>
          </p:nvPr>
        </p:nvSpPr>
        <p:spPr>
          <a:xfrm>
            <a:off x="1523999" y="4285397"/>
            <a:ext cx="9721755" cy="2279175"/>
          </a:xfrm>
        </p:spPr>
        <p:txBody>
          <a:bodyPr>
            <a:normAutofit/>
          </a:bodyPr>
          <a:lstStyle/>
          <a:p>
            <a:r>
              <a:rPr lang="en-US" b="1" dirty="0" smtClean="0">
                <a:solidFill>
                  <a:srgbClr val="0070C0"/>
                </a:solidFill>
                <a:latin typeface="Bookman Old Style" panose="02050604050505020204" pitchFamily="18" charset="0"/>
              </a:rPr>
              <a:t>Mr. Vinoth Kumar. J</a:t>
            </a:r>
          </a:p>
          <a:p>
            <a:r>
              <a:rPr lang="en-US" b="1" dirty="0" smtClean="0">
                <a:solidFill>
                  <a:srgbClr val="0070C0"/>
                </a:solidFill>
                <a:latin typeface="Bookman Old Style" panose="02050604050505020204" pitchFamily="18" charset="0"/>
              </a:rPr>
              <a:t>Assistant Professor,</a:t>
            </a:r>
          </a:p>
          <a:p>
            <a:r>
              <a:rPr lang="en-US" b="1" dirty="0" smtClean="0">
                <a:solidFill>
                  <a:srgbClr val="0070C0"/>
                </a:solidFill>
                <a:latin typeface="Bookman Old Style" panose="02050604050505020204" pitchFamily="18" charset="0"/>
              </a:rPr>
              <a:t>Department of Commerce,</a:t>
            </a:r>
          </a:p>
          <a:p>
            <a:r>
              <a:rPr lang="en-US" b="1" dirty="0" smtClean="0">
                <a:solidFill>
                  <a:srgbClr val="0070C0"/>
                </a:solidFill>
                <a:latin typeface="Bookman Old Style" panose="02050604050505020204" pitchFamily="18" charset="0"/>
              </a:rPr>
              <a:t>St. Joseph’s College (Autonomous),</a:t>
            </a:r>
          </a:p>
          <a:p>
            <a:r>
              <a:rPr lang="en-US" b="1" dirty="0" smtClean="0">
                <a:solidFill>
                  <a:srgbClr val="0070C0"/>
                </a:solidFill>
                <a:latin typeface="Bookman Old Style" panose="02050604050505020204" pitchFamily="18" charset="0"/>
              </a:rPr>
              <a:t>Tiruchirappalli – 620 002.</a:t>
            </a:r>
            <a:endParaRPr lang="en-US" b="1" dirty="0">
              <a:solidFill>
                <a:srgbClr val="0070C0"/>
              </a:solidFill>
              <a:latin typeface="Bookman Old Style" panose="02050604050505020204" pitchFamily="18" charset="0"/>
            </a:endParaRPr>
          </a:p>
        </p:txBody>
      </p:sp>
    </p:spTree>
    <p:extLst>
      <p:ext uri="{BB962C8B-B14F-4D97-AF65-F5344CB8AC3E}">
        <p14:creationId xmlns="" xmlns:p14="http://schemas.microsoft.com/office/powerpoint/2010/main" val="284962353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59"/>
            <a:ext cx="10515600" cy="1325563"/>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Classification</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614363" y="1883391"/>
            <a:ext cx="11058526" cy="4746009"/>
          </a:xfrm>
        </p:spPr>
        <p:txBody>
          <a:bodyPr>
            <a:normAutofit/>
          </a:bodyPr>
          <a:lstStyle/>
          <a:p>
            <a:pPr marL="0" indent="0" algn="just">
              <a:buNone/>
            </a:pPr>
            <a:r>
              <a:rPr lang="en-US" sz="3200" dirty="0" smtClean="0">
                <a:solidFill>
                  <a:srgbClr val="920000"/>
                </a:solidFill>
                <a:latin typeface="Bookman Old Style" panose="02050604050505020204" pitchFamily="18" charset="0"/>
              </a:rPr>
              <a:t>2. Economic Investment:</a:t>
            </a:r>
          </a:p>
          <a:p>
            <a:pPr marL="0" indent="0" algn="just">
              <a:buNone/>
            </a:pPr>
            <a:r>
              <a:rPr lang="en-US" sz="3200" dirty="0">
                <a:solidFill>
                  <a:srgbClr val="000000"/>
                </a:solidFill>
                <a:latin typeface="Bookman Old Style" panose="02050604050505020204" pitchFamily="18" charset="0"/>
              </a:rPr>
              <a:t>Investment means the net addition to the economy’s capital stock which consists of goods and </a:t>
            </a:r>
            <a:r>
              <a:rPr lang="en-US" sz="3200" dirty="0" smtClean="0">
                <a:solidFill>
                  <a:srgbClr val="000000"/>
                </a:solidFill>
                <a:latin typeface="Bookman Old Style" panose="02050604050505020204" pitchFamily="18" charset="0"/>
              </a:rPr>
              <a:t>services, </a:t>
            </a:r>
            <a:r>
              <a:rPr lang="en-US" sz="3200" dirty="0">
                <a:solidFill>
                  <a:srgbClr val="000000"/>
                </a:solidFill>
                <a:latin typeface="Bookman Old Style" panose="02050604050505020204" pitchFamily="18" charset="0"/>
              </a:rPr>
              <a:t>that are used in the production of other goods and </a:t>
            </a:r>
            <a:r>
              <a:rPr lang="en-US" sz="3200" dirty="0" smtClean="0">
                <a:solidFill>
                  <a:srgbClr val="000000"/>
                </a:solidFill>
                <a:latin typeface="Bookman Old Style" panose="02050604050505020204" pitchFamily="18" charset="0"/>
              </a:rPr>
              <a:t>services.</a:t>
            </a:r>
            <a:endParaRPr lang="en-US" sz="3200" dirty="0" smtClean="0">
              <a:solidFill>
                <a:srgbClr val="C00000"/>
              </a:solidFill>
              <a:latin typeface="Bookman Old Style" panose="02050604050505020204" pitchFamily="18" charset="0"/>
            </a:endParaRPr>
          </a:p>
        </p:txBody>
      </p:sp>
      <p:sp>
        <p:nvSpPr>
          <p:cNvPr id="3" name="Slide Number Placeholder 2"/>
          <p:cNvSpPr>
            <a:spLocks noGrp="1"/>
          </p:cNvSpPr>
          <p:nvPr>
            <p:ph type="sldNum" sz="quarter" idx="12"/>
          </p:nvPr>
        </p:nvSpPr>
        <p:spPr/>
        <p:txBody>
          <a:bodyPr/>
          <a:lstStyle/>
          <a:p>
            <a:fld id="{D5433F19-E7D5-4366-B08F-144334881864}" type="slidenum">
              <a:rPr lang="en-US" smtClean="0"/>
              <a:pPr/>
              <a:t>10</a:t>
            </a:fld>
            <a:endParaRPr lang="en-US"/>
          </a:p>
        </p:txBody>
      </p:sp>
    </p:spTree>
    <p:extLst>
      <p:ext uri="{BB962C8B-B14F-4D97-AF65-F5344CB8AC3E}">
        <p14:creationId xmlns="" xmlns:p14="http://schemas.microsoft.com/office/powerpoint/2010/main" val="41930567"/>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4363" y="0"/>
            <a:ext cx="10515600" cy="1071563"/>
          </a:xfrm>
        </p:spPr>
        <p:txBody>
          <a:bodyPr>
            <a:normAutofit/>
          </a:bodyPr>
          <a:lstStyle/>
          <a:p>
            <a:pPr algn="ctr"/>
            <a:r>
              <a:rPr lang="en-US" b="1" dirty="0">
                <a:solidFill>
                  <a:srgbClr val="920000"/>
                </a:solidFill>
                <a:latin typeface="Bookman Old Style" panose="02050604050505020204" pitchFamily="18" charset="0"/>
              </a:rPr>
              <a:t>Economic Investment</a:t>
            </a:r>
          </a:p>
        </p:txBody>
      </p:sp>
      <p:graphicFrame>
        <p:nvGraphicFramePr>
          <p:cNvPr id="3" name="Content Placeholder 2"/>
          <p:cNvGraphicFramePr>
            <a:graphicFrameLocks noGrp="1"/>
          </p:cNvGraphicFramePr>
          <p:nvPr>
            <p:ph idx="1"/>
            <p:extLst>
              <p:ext uri="{D42A27DB-BD31-4B8C-83A1-F6EECF244321}">
                <p14:modId xmlns="" xmlns:p14="http://schemas.microsoft.com/office/powerpoint/2010/main" val="1997755057"/>
              </p:ext>
            </p:extLst>
          </p:nvPr>
        </p:nvGraphicFramePr>
        <p:xfrm>
          <a:off x="614363" y="1443039"/>
          <a:ext cx="11058525" cy="51863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D5433F19-E7D5-4366-B08F-144334881864}" type="slidenum">
              <a:rPr lang="en-US" smtClean="0"/>
              <a:pPr/>
              <a:t>11</a:t>
            </a:fld>
            <a:endParaRPr lang="en-US"/>
          </a:p>
        </p:txBody>
      </p:sp>
    </p:spTree>
    <p:extLst>
      <p:ext uri="{BB962C8B-B14F-4D97-AF65-F5344CB8AC3E}">
        <p14:creationId xmlns="" xmlns:p14="http://schemas.microsoft.com/office/powerpoint/2010/main" val="1938202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graphicEl>
                                              <a:dgm id="{EEB15789-D522-4FD0-AFE7-9CF02BDE13DE}"/>
                                            </p:graphicEl>
                                          </p:spTgt>
                                        </p:tgtEl>
                                        <p:attrNameLst>
                                          <p:attrName>style.visibility</p:attrName>
                                        </p:attrNameLst>
                                      </p:cBhvr>
                                      <p:to>
                                        <p:strVal val="visible"/>
                                      </p:to>
                                    </p:set>
                                    <p:anim calcmode="lin" valueType="num">
                                      <p:cBhvr>
                                        <p:cTn id="7" dur="500" fill="hold"/>
                                        <p:tgtEl>
                                          <p:spTgt spid="3">
                                            <p:graphicEl>
                                              <a:dgm id="{EEB15789-D522-4FD0-AFE7-9CF02BDE13DE}"/>
                                            </p:graphicEl>
                                          </p:spTgt>
                                        </p:tgtEl>
                                        <p:attrNameLst>
                                          <p:attrName>ppt_w</p:attrName>
                                        </p:attrNameLst>
                                      </p:cBhvr>
                                      <p:tavLst>
                                        <p:tav tm="0">
                                          <p:val>
                                            <p:fltVal val="0"/>
                                          </p:val>
                                        </p:tav>
                                        <p:tav tm="100000">
                                          <p:val>
                                            <p:strVal val="#ppt_w"/>
                                          </p:val>
                                        </p:tav>
                                      </p:tavLst>
                                    </p:anim>
                                    <p:anim calcmode="lin" valueType="num">
                                      <p:cBhvr>
                                        <p:cTn id="8" dur="500" fill="hold"/>
                                        <p:tgtEl>
                                          <p:spTgt spid="3">
                                            <p:graphicEl>
                                              <a:dgm id="{EEB15789-D522-4FD0-AFE7-9CF02BDE13DE}"/>
                                            </p:graphicEl>
                                          </p:spTgt>
                                        </p:tgtEl>
                                        <p:attrNameLst>
                                          <p:attrName>ppt_h</p:attrName>
                                        </p:attrNameLst>
                                      </p:cBhvr>
                                      <p:tavLst>
                                        <p:tav tm="0">
                                          <p:val>
                                            <p:fltVal val="0"/>
                                          </p:val>
                                        </p:tav>
                                        <p:tav tm="100000">
                                          <p:val>
                                            <p:strVal val="#ppt_h"/>
                                          </p:val>
                                        </p:tav>
                                      </p:tavLst>
                                    </p:anim>
                                    <p:animEffect transition="in" filter="fade">
                                      <p:cBhvr>
                                        <p:cTn id="9" dur="500"/>
                                        <p:tgtEl>
                                          <p:spTgt spid="3">
                                            <p:graphicEl>
                                              <a:dgm id="{EEB15789-D522-4FD0-AFE7-9CF02BDE13DE}"/>
                                            </p:graphic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graphicEl>
                                              <a:dgm id="{791219FC-4475-4086-BF74-01706A7CBC4D}"/>
                                            </p:graphicEl>
                                          </p:spTgt>
                                        </p:tgtEl>
                                        <p:attrNameLst>
                                          <p:attrName>style.visibility</p:attrName>
                                        </p:attrNameLst>
                                      </p:cBhvr>
                                      <p:to>
                                        <p:strVal val="visible"/>
                                      </p:to>
                                    </p:set>
                                    <p:anim calcmode="lin" valueType="num">
                                      <p:cBhvr>
                                        <p:cTn id="14" dur="500" fill="hold"/>
                                        <p:tgtEl>
                                          <p:spTgt spid="3">
                                            <p:graphicEl>
                                              <a:dgm id="{791219FC-4475-4086-BF74-01706A7CBC4D}"/>
                                            </p:graphicEl>
                                          </p:spTgt>
                                        </p:tgtEl>
                                        <p:attrNameLst>
                                          <p:attrName>ppt_w</p:attrName>
                                        </p:attrNameLst>
                                      </p:cBhvr>
                                      <p:tavLst>
                                        <p:tav tm="0">
                                          <p:val>
                                            <p:fltVal val="0"/>
                                          </p:val>
                                        </p:tav>
                                        <p:tav tm="100000">
                                          <p:val>
                                            <p:strVal val="#ppt_w"/>
                                          </p:val>
                                        </p:tav>
                                      </p:tavLst>
                                    </p:anim>
                                    <p:anim calcmode="lin" valueType="num">
                                      <p:cBhvr>
                                        <p:cTn id="15" dur="500" fill="hold"/>
                                        <p:tgtEl>
                                          <p:spTgt spid="3">
                                            <p:graphicEl>
                                              <a:dgm id="{791219FC-4475-4086-BF74-01706A7CBC4D}"/>
                                            </p:graphicEl>
                                          </p:spTgt>
                                        </p:tgtEl>
                                        <p:attrNameLst>
                                          <p:attrName>ppt_h</p:attrName>
                                        </p:attrNameLst>
                                      </p:cBhvr>
                                      <p:tavLst>
                                        <p:tav tm="0">
                                          <p:val>
                                            <p:fltVal val="0"/>
                                          </p:val>
                                        </p:tav>
                                        <p:tav tm="100000">
                                          <p:val>
                                            <p:strVal val="#ppt_h"/>
                                          </p:val>
                                        </p:tav>
                                      </p:tavLst>
                                    </p:anim>
                                    <p:animEffect transition="in" filter="fade">
                                      <p:cBhvr>
                                        <p:cTn id="16" dur="500"/>
                                        <p:tgtEl>
                                          <p:spTgt spid="3">
                                            <p:graphicEl>
                                              <a:dgm id="{791219FC-4475-4086-BF74-01706A7CBC4D}"/>
                                            </p:graphicEl>
                                          </p:spTgt>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3">
                                            <p:graphicEl>
                                              <a:dgm id="{FCF77858-0138-4430-9932-503F761CA1A9}"/>
                                            </p:graphicEl>
                                          </p:spTgt>
                                        </p:tgtEl>
                                        <p:attrNameLst>
                                          <p:attrName>style.visibility</p:attrName>
                                        </p:attrNameLst>
                                      </p:cBhvr>
                                      <p:to>
                                        <p:strVal val="visible"/>
                                      </p:to>
                                    </p:set>
                                    <p:anim calcmode="lin" valueType="num">
                                      <p:cBhvr>
                                        <p:cTn id="19" dur="500" fill="hold"/>
                                        <p:tgtEl>
                                          <p:spTgt spid="3">
                                            <p:graphicEl>
                                              <a:dgm id="{FCF77858-0138-4430-9932-503F761CA1A9}"/>
                                            </p:graphicEl>
                                          </p:spTgt>
                                        </p:tgtEl>
                                        <p:attrNameLst>
                                          <p:attrName>ppt_w</p:attrName>
                                        </p:attrNameLst>
                                      </p:cBhvr>
                                      <p:tavLst>
                                        <p:tav tm="0">
                                          <p:val>
                                            <p:fltVal val="0"/>
                                          </p:val>
                                        </p:tav>
                                        <p:tav tm="100000">
                                          <p:val>
                                            <p:strVal val="#ppt_w"/>
                                          </p:val>
                                        </p:tav>
                                      </p:tavLst>
                                    </p:anim>
                                    <p:anim calcmode="lin" valueType="num">
                                      <p:cBhvr>
                                        <p:cTn id="20" dur="500" fill="hold"/>
                                        <p:tgtEl>
                                          <p:spTgt spid="3">
                                            <p:graphicEl>
                                              <a:dgm id="{FCF77858-0138-4430-9932-503F761CA1A9}"/>
                                            </p:graphicEl>
                                          </p:spTgt>
                                        </p:tgtEl>
                                        <p:attrNameLst>
                                          <p:attrName>ppt_h</p:attrName>
                                        </p:attrNameLst>
                                      </p:cBhvr>
                                      <p:tavLst>
                                        <p:tav tm="0">
                                          <p:val>
                                            <p:fltVal val="0"/>
                                          </p:val>
                                        </p:tav>
                                        <p:tav tm="100000">
                                          <p:val>
                                            <p:strVal val="#ppt_h"/>
                                          </p:val>
                                        </p:tav>
                                      </p:tavLst>
                                    </p:anim>
                                    <p:animEffect transition="in" filter="fade">
                                      <p:cBhvr>
                                        <p:cTn id="21" dur="500"/>
                                        <p:tgtEl>
                                          <p:spTgt spid="3">
                                            <p:graphicEl>
                                              <a:dgm id="{FCF77858-0138-4430-9932-503F761CA1A9}"/>
                                            </p:graphic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graphicEl>
                                              <a:dgm id="{C7F9D7D8-BD95-45AC-A378-3AAAFB7C65A6}"/>
                                            </p:graphicEl>
                                          </p:spTgt>
                                        </p:tgtEl>
                                        <p:attrNameLst>
                                          <p:attrName>style.visibility</p:attrName>
                                        </p:attrNameLst>
                                      </p:cBhvr>
                                      <p:to>
                                        <p:strVal val="visible"/>
                                      </p:to>
                                    </p:set>
                                    <p:anim calcmode="lin" valueType="num">
                                      <p:cBhvr>
                                        <p:cTn id="26" dur="500" fill="hold"/>
                                        <p:tgtEl>
                                          <p:spTgt spid="3">
                                            <p:graphicEl>
                                              <a:dgm id="{C7F9D7D8-BD95-45AC-A378-3AAAFB7C65A6}"/>
                                            </p:graphicEl>
                                          </p:spTgt>
                                        </p:tgtEl>
                                        <p:attrNameLst>
                                          <p:attrName>ppt_w</p:attrName>
                                        </p:attrNameLst>
                                      </p:cBhvr>
                                      <p:tavLst>
                                        <p:tav tm="0">
                                          <p:val>
                                            <p:fltVal val="0"/>
                                          </p:val>
                                        </p:tav>
                                        <p:tav tm="100000">
                                          <p:val>
                                            <p:strVal val="#ppt_w"/>
                                          </p:val>
                                        </p:tav>
                                      </p:tavLst>
                                    </p:anim>
                                    <p:anim calcmode="lin" valueType="num">
                                      <p:cBhvr>
                                        <p:cTn id="27" dur="500" fill="hold"/>
                                        <p:tgtEl>
                                          <p:spTgt spid="3">
                                            <p:graphicEl>
                                              <a:dgm id="{C7F9D7D8-BD95-45AC-A378-3AAAFB7C65A6}"/>
                                            </p:graphicEl>
                                          </p:spTgt>
                                        </p:tgtEl>
                                        <p:attrNameLst>
                                          <p:attrName>ppt_h</p:attrName>
                                        </p:attrNameLst>
                                      </p:cBhvr>
                                      <p:tavLst>
                                        <p:tav tm="0">
                                          <p:val>
                                            <p:fltVal val="0"/>
                                          </p:val>
                                        </p:tav>
                                        <p:tav tm="100000">
                                          <p:val>
                                            <p:strVal val="#ppt_h"/>
                                          </p:val>
                                        </p:tav>
                                      </p:tavLst>
                                    </p:anim>
                                    <p:animEffect transition="in" filter="fade">
                                      <p:cBhvr>
                                        <p:cTn id="28" dur="500"/>
                                        <p:tgtEl>
                                          <p:spTgt spid="3">
                                            <p:graphicEl>
                                              <a:dgm id="{C7F9D7D8-BD95-45AC-A378-3AAAFB7C65A6}"/>
                                            </p:graphicEl>
                                          </p:spTgt>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
                                            <p:graphicEl>
                                              <a:dgm id="{BF13C9E4-08DF-49AC-B088-4F8B8169DCAE}"/>
                                            </p:graphicEl>
                                          </p:spTgt>
                                        </p:tgtEl>
                                        <p:attrNameLst>
                                          <p:attrName>style.visibility</p:attrName>
                                        </p:attrNameLst>
                                      </p:cBhvr>
                                      <p:to>
                                        <p:strVal val="visible"/>
                                      </p:to>
                                    </p:set>
                                    <p:anim calcmode="lin" valueType="num">
                                      <p:cBhvr>
                                        <p:cTn id="31" dur="500" fill="hold"/>
                                        <p:tgtEl>
                                          <p:spTgt spid="3">
                                            <p:graphicEl>
                                              <a:dgm id="{BF13C9E4-08DF-49AC-B088-4F8B8169DCAE}"/>
                                            </p:graphicEl>
                                          </p:spTgt>
                                        </p:tgtEl>
                                        <p:attrNameLst>
                                          <p:attrName>ppt_w</p:attrName>
                                        </p:attrNameLst>
                                      </p:cBhvr>
                                      <p:tavLst>
                                        <p:tav tm="0">
                                          <p:val>
                                            <p:fltVal val="0"/>
                                          </p:val>
                                        </p:tav>
                                        <p:tav tm="100000">
                                          <p:val>
                                            <p:strVal val="#ppt_w"/>
                                          </p:val>
                                        </p:tav>
                                      </p:tavLst>
                                    </p:anim>
                                    <p:anim calcmode="lin" valueType="num">
                                      <p:cBhvr>
                                        <p:cTn id="32" dur="500" fill="hold"/>
                                        <p:tgtEl>
                                          <p:spTgt spid="3">
                                            <p:graphicEl>
                                              <a:dgm id="{BF13C9E4-08DF-49AC-B088-4F8B8169DCAE}"/>
                                            </p:graphicEl>
                                          </p:spTgt>
                                        </p:tgtEl>
                                        <p:attrNameLst>
                                          <p:attrName>ppt_h</p:attrName>
                                        </p:attrNameLst>
                                      </p:cBhvr>
                                      <p:tavLst>
                                        <p:tav tm="0">
                                          <p:val>
                                            <p:fltVal val="0"/>
                                          </p:val>
                                        </p:tav>
                                        <p:tav tm="100000">
                                          <p:val>
                                            <p:strVal val="#ppt_h"/>
                                          </p:val>
                                        </p:tav>
                                      </p:tavLst>
                                    </p:anim>
                                    <p:animEffect transition="in" filter="fade">
                                      <p:cBhvr>
                                        <p:cTn id="33" dur="500"/>
                                        <p:tgtEl>
                                          <p:spTgt spid="3">
                                            <p:graphicEl>
                                              <a:dgm id="{BF13C9E4-08DF-49AC-B088-4F8B8169DCAE}"/>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
                                            <p:graphicEl>
                                              <a:dgm id="{71CE2DAC-A664-4D45-B769-5941172D9A34}"/>
                                            </p:graphicEl>
                                          </p:spTgt>
                                        </p:tgtEl>
                                        <p:attrNameLst>
                                          <p:attrName>style.visibility</p:attrName>
                                        </p:attrNameLst>
                                      </p:cBhvr>
                                      <p:to>
                                        <p:strVal val="visible"/>
                                      </p:to>
                                    </p:set>
                                    <p:anim calcmode="lin" valueType="num">
                                      <p:cBhvr>
                                        <p:cTn id="38" dur="500" fill="hold"/>
                                        <p:tgtEl>
                                          <p:spTgt spid="3">
                                            <p:graphicEl>
                                              <a:dgm id="{71CE2DAC-A664-4D45-B769-5941172D9A34}"/>
                                            </p:graphicEl>
                                          </p:spTgt>
                                        </p:tgtEl>
                                        <p:attrNameLst>
                                          <p:attrName>ppt_w</p:attrName>
                                        </p:attrNameLst>
                                      </p:cBhvr>
                                      <p:tavLst>
                                        <p:tav tm="0">
                                          <p:val>
                                            <p:fltVal val="0"/>
                                          </p:val>
                                        </p:tav>
                                        <p:tav tm="100000">
                                          <p:val>
                                            <p:strVal val="#ppt_w"/>
                                          </p:val>
                                        </p:tav>
                                      </p:tavLst>
                                    </p:anim>
                                    <p:anim calcmode="lin" valueType="num">
                                      <p:cBhvr>
                                        <p:cTn id="39" dur="500" fill="hold"/>
                                        <p:tgtEl>
                                          <p:spTgt spid="3">
                                            <p:graphicEl>
                                              <a:dgm id="{71CE2DAC-A664-4D45-B769-5941172D9A34}"/>
                                            </p:graphicEl>
                                          </p:spTgt>
                                        </p:tgtEl>
                                        <p:attrNameLst>
                                          <p:attrName>ppt_h</p:attrName>
                                        </p:attrNameLst>
                                      </p:cBhvr>
                                      <p:tavLst>
                                        <p:tav tm="0">
                                          <p:val>
                                            <p:fltVal val="0"/>
                                          </p:val>
                                        </p:tav>
                                        <p:tav tm="100000">
                                          <p:val>
                                            <p:strVal val="#ppt_h"/>
                                          </p:val>
                                        </p:tav>
                                      </p:tavLst>
                                    </p:anim>
                                    <p:animEffect transition="in" filter="fade">
                                      <p:cBhvr>
                                        <p:cTn id="40" dur="500"/>
                                        <p:tgtEl>
                                          <p:spTgt spid="3">
                                            <p:graphicEl>
                                              <a:dgm id="{71CE2DAC-A664-4D45-B769-5941172D9A34}"/>
                                            </p:graphicEl>
                                          </p:spTgt>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3">
                                            <p:graphicEl>
                                              <a:dgm id="{ED2D64FB-0B1F-43A2-BC98-1C0900307CF2}"/>
                                            </p:graphicEl>
                                          </p:spTgt>
                                        </p:tgtEl>
                                        <p:attrNameLst>
                                          <p:attrName>style.visibility</p:attrName>
                                        </p:attrNameLst>
                                      </p:cBhvr>
                                      <p:to>
                                        <p:strVal val="visible"/>
                                      </p:to>
                                    </p:set>
                                    <p:anim calcmode="lin" valueType="num">
                                      <p:cBhvr>
                                        <p:cTn id="43" dur="500" fill="hold"/>
                                        <p:tgtEl>
                                          <p:spTgt spid="3">
                                            <p:graphicEl>
                                              <a:dgm id="{ED2D64FB-0B1F-43A2-BC98-1C0900307CF2}"/>
                                            </p:graphicEl>
                                          </p:spTgt>
                                        </p:tgtEl>
                                        <p:attrNameLst>
                                          <p:attrName>ppt_w</p:attrName>
                                        </p:attrNameLst>
                                      </p:cBhvr>
                                      <p:tavLst>
                                        <p:tav tm="0">
                                          <p:val>
                                            <p:fltVal val="0"/>
                                          </p:val>
                                        </p:tav>
                                        <p:tav tm="100000">
                                          <p:val>
                                            <p:strVal val="#ppt_w"/>
                                          </p:val>
                                        </p:tav>
                                      </p:tavLst>
                                    </p:anim>
                                    <p:anim calcmode="lin" valueType="num">
                                      <p:cBhvr>
                                        <p:cTn id="44" dur="500" fill="hold"/>
                                        <p:tgtEl>
                                          <p:spTgt spid="3">
                                            <p:graphicEl>
                                              <a:dgm id="{ED2D64FB-0B1F-43A2-BC98-1C0900307CF2}"/>
                                            </p:graphicEl>
                                          </p:spTgt>
                                        </p:tgtEl>
                                        <p:attrNameLst>
                                          <p:attrName>ppt_h</p:attrName>
                                        </p:attrNameLst>
                                      </p:cBhvr>
                                      <p:tavLst>
                                        <p:tav tm="0">
                                          <p:val>
                                            <p:fltVal val="0"/>
                                          </p:val>
                                        </p:tav>
                                        <p:tav tm="100000">
                                          <p:val>
                                            <p:strVal val="#ppt_h"/>
                                          </p:val>
                                        </p:tav>
                                      </p:tavLst>
                                    </p:anim>
                                    <p:animEffect transition="in" filter="fade">
                                      <p:cBhvr>
                                        <p:cTn id="45" dur="500"/>
                                        <p:tgtEl>
                                          <p:spTgt spid="3">
                                            <p:graphicEl>
                                              <a:dgm id="{ED2D64FB-0B1F-43A2-BC98-1C0900307CF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Objectives</a:t>
            </a:r>
            <a:endParaRPr lang="en-US" b="1" dirty="0">
              <a:solidFill>
                <a:srgbClr val="920000"/>
              </a:solidFill>
              <a:latin typeface="Bookman Old Style" panose="02050604050505020204" pitchFamily="18" charset="0"/>
            </a:endParaRPr>
          </a:p>
        </p:txBody>
      </p:sp>
      <p:graphicFrame>
        <p:nvGraphicFramePr>
          <p:cNvPr id="3" name="Content Placeholder 2"/>
          <p:cNvGraphicFramePr>
            <a:graphicFrameLocks noGrp="1"/>
          </p:cNvGraphicFramePr>
          <p:nvPr>
            <p:ph idx="1"/>
            <p:extLst>
              <p:ext uri="{D42A27DB-BD31-4B8C-83A1-F6EECF244321}">
                <p14:modId xmlns="" xmlns:p14="http://schemas.microsoft.com/office/powerpoint/2010/main" val="68266364"/>
              </p:ext>
            </p:extLst>
          </p:nvPr>
        </p:nvGraphicFramePr>
        <p:xfrm>
          <a:off x="271463" y="957263"/>
          <a:ext cx="11687175" cy="5700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D5433F19-E7D5-4366-B08F-144334881864}" type="slidenum">
              <a:rPr lang="en-US" smtClean="0"/>
              <a:pPr/>
              <a:t>12</a:t>
            </a:fld>
            <a:endParaRPr lang="en-US"/>
          </a:p>
        </p:txBody>
      </p:sp>
    </p:spTree>
    <p:extLst>
      <p:ext uri="{BB962C8B-B14F-4D97-AF65-F5344CB8AC3E}">
        <p14:creationId xmlns="" xmlns:p14="http://schemas.microsoft.com/office/powerpoint/2010/main" val="181070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graphicEl>
                                              <a:dgm id="{9189BD26-3721-4939-94BB-B636AABE5F5F}"/>
                                            </p:graphicEl>
                                          </p:spTgt>
                                        </p:tgtEl>
                                        <p:attrNameLst>
                                          <p:attrName>style.visibility</p:attrName>
                                        </p:attrNameLst>
                                      </p:cBhvr>
                                      <p:to>
                                        <p:strVal val="visible"/>
                                      </p:to>
                                    </p:set>
                                    <p:anim calcmode="lin" valueType="num">
                                      <p:cBhvr>
                                        <p:cTn id="7" dur="1000" fill="hold"/>
                                        <p:tgtEl>
                                          <p:spTgt spid="3">
                                            <p:graphicEl>
                                              <a:dgm id="{9189BD26-3721-4939-94BB-B636AABE5F5F}"/>
                                            </p:graphicEl>
                                          </p:spTgt>
                                        </p:tgtEl>
                                        <p:attrNameLst>
                                          <p:attrName>ppt_w</p:attrName>
                                        </p:attrNameLst>
                                      </p:cBhvr>
                                      <p:tavLst>
                                        <p:tav tm="0">
                                          <p:val>
                                            <p:fltVal val="0"/>
                                          </p:val>
                                        </p:tav>
                                        <p:tav tm="100000">
                                          <p:val>
                                            <p:strVal val="#ppt_w"/>
                                          </p:val>
                                        </p:tav>
                                      </p:tavLst>
                                    </p:anim>
                                    <p:anim calcmode="lin" valueType="num">
                                      <p:cBhvr>
                                        <p:cTn id="8" dur="1000" fill="hold"/>
                                        <p:tgtEl>
                                          <p:spTgt spid="3">
                                            <p:graphicEl>
                                              <a:dgm id="{9189BD26-3721-4939-94BB-B636AABE5F5F}"/>
                                            </p:graphicEl>
                                          </p:spTgt>
                                        </p:tgtEl>
                                        <p:attrNameLst>
                                          <p:attrName>ppt_h</p:attrName>
                                        </p:attrNameLst>
                                      </p:cBhvr>
                                      <p:tavLst>
                                        <p:tav tm="0">
                                          <p:val>
                                            <p:fltVal val="0"/>
                                          </p:val>
                                        </p:tav>
                                        <p:tav tm="100000">
                                          <p:val>
                                            <p:strVal val="#ppt_h"/>
                                          </p:val>
                                        </p:tav>
                                      </p:tavLst>
                                    </p:anim>
                                    <p:anim calcmode="lin" valueType="num">
                                      <p:cBhvr>
                                        <p:cTn id="9" dur="1000" fill="hold"/>
                                        <p:tgtEl>
                                          <p:spTgt spid="3">
                                            <p:graphicEl>
                                              <a:dgm id="{9189BD26-3721-4939-94BB-B636AABE5F5F}"/>
                                            </p:graphicEl>
                                          </p:spTgt>
                                        </p:tgtEl>
                                        <p:attrNameLst>
                                          <p:attrName>style.rotation</p:attrName>
                                        </p:attrNameLst>
                                      </p:cBhvr>
                                      <p:tavLst>
                                        <p:tav tm="0">
                                          <p:val>
                                            <p:fltVal val="90"/>
                                          </p:val>
                                        </p:tav>
                                        <p:tav tm="100000">
                                          <p:val>
                                            <p:fltVal val="0"/>
                                          </p:val>
                                        </p:tav>
                                      </p:tavLst>
                                    </p:anim>
                                    <p:animEffect transition="in" filter="fade">
                                      <p:cBhvr>
                                        <p:cTn id="10" dur="1000"/>
                                        <p:tgtEl>
                                          <p:spTgt spid="3">
                                            <p:graphicEl>
                                              <a:dgm id="{9189BD26-3721-4939-94BB-B636AABE5F5F}"/>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graphicEl>
                                              <a:dgm id="{D820E476-CC9C-4E1D-8563-281C0336E6CE}"/>
                                            </p:graphicEl>
                                          </p:spTgt>
                                        </p:tgtEl>
                                        <p:attrNameLst>
                                          <p:attrName>style.visibility</p:attrName>
                                        </p:attrNameLst>
                                      </p:cBhvr>
                                      <p:to>
                                        <p:strVal val="visible"/>
                                      </p:to>
                                    </p:set>
                                    <p:anim calcmode="lin" valueType="num">
                                      <p:cBhvr>
                                        <p:cTn id="15" dur="1000" fill="hold"/>
                                        <p:tgtEl>
                                          <p:spTgt spid="3">
                                            <p:graphicEl>
                                              <a:dgm id="{D820E476-CC9C-4E1D-8563-281C0336E6CE}"/>
                                            </p:graphicEl>
                                          </p:spTgt>
                                        </p:tgtEl>
                                        <p:attrNameLst>
                                          <p:attrName>ppt_w</p:attrName>
                                        </p:attrNameLst>
                                      </p:cBhvr>
                                      <p:tavLst>
                                        <p:tav tm="0">
                                          <p:val>
                                            <p:fltVal val="0"/>
                                          </p:val>
                                        </p:tav>
                                        <p:tav tm="100000">
                                          <p:val>
                                            <p:strVal val="#ppt_w"/>
                                          </p:val>
                                        </p:tav>
                                      </p:tavLst>
                                    </p:anim>
                                    <p:anim calcmode="lin" valueType="num">
                                      <p:cBhvr>
                                        <p:cTn id="16" dur="1000" fill="hold"/>
                                        <p:tgtEl>
                                          <p:spTgt spid="3">
                                            <p:graphicEl>
                                              <a:dgm id="{D820E476-CC9C-4E1D-8563-281C0336E6CE}"/>
                                            </p:graphicEl>
                                          </p:spTgt>
                                        </p:tgtEl>
                                        <p:attrNameLst>
                                          <p:attrName>ppt_h</p:attrName>
                                        </p:attrNameLst>
                                      </p:cBhvr>
                                      <p:tavLst>
                                        <p:tav tm="0">
                                          <p:val>
                                            <p:fltVal val="0"/>
                                          </p:val>
                                        </p:tav>
                                        <p:tav tm="100000">
                                          <p:val>
                                            <p:strVal val="#ppt_h"/>
                                          </p:val>
                                        </p:tav>
                                      </p:tavLst>
                                    </p:anim>
                                    <p:anim calcmode="lin" valueType="num">
                                      <p:cBhvr>
                                        <p:cTn id="17" dur="1000" fill="hold"/>
                                        <p:tgtEl>
                                          <p:spTgt spid="3">
                                            <p:graphicEl>
                                              <a:dgm id="{D820E476-CC9C-4E1D-8563-281C0336E6CE}"/>
                                            </p:graphicEl>
                                          </p:spTgt>
                                        </p:tgtEl>
                                        <p:attrNameLst>
                                          <p:attrName>style.rotation</p:attrName>
                                        </p:attrNameLst>
                                      </p:cBhvr>
                                      <p:tavLst>
                                        <p:tav tm="0">
                                          <p:val>
                                            <p:fltVal val="90"/>
                                          </p:val>
                                        </p:tav>
                                        <p:tav tm="100000">
                                          <p:val>
                                            <p:fltVal val="0"/>
                                          </p:val>
                                        </p:tav>
                                      </p:tavLst>
                                    </p:anim>
                                    <p:animEffect transition="in" filter="fade">
                                      <p:cBhvr>
                                        <p:cTn id="18" dur="1000"/>
                                        <p:tgtEl>
                                          <p:spTgt spid="3">
                                            <p:graphicEl>
                                              <a:dgm id="{D820E476-CC9C-4E1D-8563-281C0336E6CE}"/>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graphicEl>
                                              <a:dgm id="{B1FB7C1C-D9B8-41DE-A486-DF47691A3F00}"/>
                                            </p:graphicEl>
                                          </p:spTgt>
                                        </p:tgtEl>
                                        <p:attrNameLst>
                                          <p:attrName>style.visibility</p:attrName>
                                        </p:attrNameLst>
                                      </p:cBhvr>
                                      <p:to>
                                        <p:strVal val="visible"/>
                                      </p:to>
                                    </p:set>
                                    <p:anim calcmode="lin" valueType="num">
                                      <p:cBhvr>
                                        <p:cTn id="23" dur="1000" fill="hold"/>
                                        <p:tgtEl>
                                          <p:spTgt spid="3">
                                            <p:graphicEl>
                                              <a:dgm id="{B1FB7C1C-D9B8-41DE-A486-DF47691A3F00}"/>
                                            </p:graphicEl>
                                          </p:spTgt>
                                        </p:tgtEl>
                                        <p:attrNameLst>
                                          <p:attrName>ppt_w</p:attrName>
                                        </p:attrNameLst>
                                      </p:cBhvr>
                                      <p:tavLst>
                                        <p:tav tm="0">
                                          <p:val>
                                            <p:fltVal val="0"/>
                                          </p:val>
                                        </p:tav>
                                        <p:tav tm="100000">
                                          <p:val>
                                            <p:strVal val="#ppt_w"/>
                                          </p:val>
                                        </p:tav>
                                      </p:tavLst>
                                    </p:anim>
                                    <p:anim calcmode="lin" valueType="num">
                                      <p:cBhvr>
                                        <p:cTn id="24" dur="1000" fill="hold"/>
                                        <p:tgtEl>
                                          <p:spTgt spid="3">
                                            <p:graphicEl>
                                              <a:dgm id="{B1FB7C1C-D9B8-41DE-A486-DF47691A3F00}"/>
                                            </p:graphicEl>
                                          </p:spTgt>
                                        </p:tgtEl>
                                        <p:attrNameLst>
                                          <p:attrName>ppt_h</p:attrName>
                                        </p:attrNameLst>
                                      </p:cBhvr>
                                      <p:tavLst>
                                        <p:tav tm="0">
                                          <p:val>
                                            <p:fltVal val="0"/>
                                          </p:val>
                                        </p:tav>
                                        <p:tav tm="100000">
                                          <p:val>
                                            <p:strVal val="#ppt_h"/>
                                          </p:val>
                                        </p:tav>
                                      </p:tavLst>
                                    </p:anim>
                                    <p:anim calcmode="lin" valueType="num">
                                      <p:cBhvr>
                                        <p:cTn id="25" dur="1000" fill="hold"/>
                                        <p:tgtEl>
                                          <p:spTgt spid="3">
                                            <p:graphicEl>
                                              <a:dgm id="{B1FB7C1C-D9B8-41DE-A486-DF47691A3F00}"/>
                                            </p:graphicEl>
                                          </p:spTgt>
                                        </p:tgtEl>
                                        <p:attrNameLst>
                                          <p:attrName>style.rotation</p:attrName>
                                        </p:attrNameLst>
                                      </p:cBhvr>
                                      <p:tavLst>
                                        <p:tav tm="0">
                                          <p:val>
                                            <p:fltVal val="90"/>
                                          </p:val>
                                        </p:tav>
                                        <p:tav tm="100000">
                                          <p:val>
                                            <p:fltVal val="0"/>
                                          </p:val>
                                        </p:tav>
                                      </p:tavLst>
                                    </p:anim>
                                    <p:animEffect transition="in" filter="fade">
                                      <p:cBhvr>
                                        <p:cTn id="26" dur="1000"/>
                                        <p:tgtEl>
                                          <p:spTgt spid="3">
                                            <p:graphicEl>
                                              <a:dgm id="{B1FB7C1C-D9B8-41DE-A486-DF47691A3F00}"/>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graphicEl>
                                              <a:dgm id="{42EDFEE5-F082-49D6-91B1-EE12969717F0}"/>
                                            </p:graphicEl>
                                          </p:spTgt>
                                        </p:tgtEl>
                                        <p:attrNameLst>
                                          <p:attrName>style.visibility</p:attrName>
                                        </p:attrNameLst>
                                      </p:cBhvr>
                                      <p:to>
                                        <p:strVal val="visible"/>
                                      </p:to>
                                    </p:set>
                                    <p:anim calcmode="lin" valueType="num">
                                      <p:cBhvr>
                                        <p:cTn id="31" dur="1000" fill="hold"/>
                                        <p:tgtEl>
                                          <p:spTgt spid="3">
                                            <p:graphicEl>
                                              <a:dgm id="{42EDFEE5-F082-49D6-91B1-EE12969717F0}"/>
                                            </p:graphicEl>
                                          </p:spTgt>
                                        </p:tgtEl>
                                        <p:attrNameLst>
                                          <p:attrName>ppt_w</p:attrName>
                                        </p:attrNameLst>
                                      </p:cBhvr>
                                      <p:tavLst>
                                        <p:tav tm="0">
                                          <p:val>
                                            <p:fltVal val="0"/>
                                          </p:val>
                                        </p:tav>
                                        <p:tav tm="100000">
                                          <p:val>
                                            <p:strVal val="#ppt_w"/>
                                          </p:val>
                                        </p:tav>
                                      </p:tavLst>
                                    </p:anim>
                                    <p:anim calcmode="lin" valueType="num">
                                      <p:cBhvr>
                                        <p:cTn id="32" dur="1000" fill="hold"/>
                                        <p:tgtEl>
                                          <p:spTgt spid="3">
                                            <p:graphicEl>
                                              <a:dgm id="{42EDFEE5-F082-49D6-91B1-EE12969717F0}"/>
                                            </p:graphicEl>
                                          </p:spTgt>
                                        </p:tgtEl>
                                        <p:attrNameLst>
                                          <p:attrName>ppt_h</p:attrName>
                                        </p:attrNameLst>
                                      </p:cBhvr>
                                      <p:tavLst>
                                        <p:tav tm="0">
                                          <p:val>
                                            <p:fltVal val="0"/>
                                          </p:val>
                                        </p:tav>
                                        <p:tav tm="100000">
                                          <p:val>
                                            <p:strVal val="#ppt_h"/>
                                          </p:val>
                                        </p:tav>
                                      </p:tavLst>
                                    </p:anim>
                                    <p:anim calcmode="lin" valueType="num">
                                      <p:cBhvr>
                                        <p:cTn id="33" dur="1000" fill="hold"/>
                                        <p:tgtEl>
                                          <p:spTgt spid="3">
                                            <p:graphicEl>
                                              <a:dgm id="{42EDFEE5-F082-49D6-91B1-EE12969717F0}"/>
                                            </p:graphicEl>
                                          </p:spTgt>
                                        </p:tgtEl>
                                        <p:attrNameLst>
                                          <p:attrName>style.rotation</p:attrName>
                                        </p:attrNameLst>
                                      </p:cBhvr>
                                      <p:tavLst>
                                        <p:tav tm="0">
                                          <p:val>
                                            <p:fltVal val="90"/>
                                          </p:val>
                                        </p:tav>
                                        <p:tav tm="100000">
                                          <p:val>
                                            <p:fltVal val="0"/>
                                          </p:val>
                                        </p:tav>
                                      </p:tavLst>
                                    </p:anim>
                                    <p:animEffect transition="in" filter="fade">
                                      <p:cBhvr>
                                        <p:cTn id="34" dur="1000"/>
                                        <p:tgtEl>
                                          <p:spTgt spid="3">
                                            <p:graphicEl>
                                              <a:dgm id="{42EDFEE5-F082-49D6-91B1-EE12969717F0}"/>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31" presetClass="entr" presetSubtype="0" fill="hold" grpId="0" nodeType="clickEffect">
                                  <p:stCondLst>
                                    <p:cond delay="0"/>
                                  </p:stCondLst>
                                  <p:childTnLst>
                                    <p:set>
                                      <p:cBhvr>
                                        <p:cTn id="38" dur="1" fill="hold">
                                          <p:stCondLst>
                                            <p:cond delay="0"/>
                                          </p:stCondLst>
                                        </p:cTn>
                                        <p:tgtEl>
                                          <p:spTgt spid="3">
                                            <p:graphicEl>
                                              <a:dgm id="{062F87FA-8B4F-461D-9E90-677F857B4537}"/>
                                            </p:graphicEl>
                                          </p:spTgt>
                                        </p:tgtEl>
                                        <p:attrNameLst>
                                          <p:attrName>style.visibility</p:attrName>
                                        </p:attrNameLst>
                                      </p:cBhvr>
                                      <p:to>
                                        <p:strVal val="visible"/>
                                      </p:to>
                                    </p:set>
                                    <p:anim calcmode="lin" valueType="num">
                                      <p:cBhvr>
                                        <p:cTn id="39" dur="1000" fill="hold"/>
                                        <p:tgtEl>
                                          <p:spTgt spid="3">
                                            <p:graphicEl>
                                              <a:dgm id="{062F87FA-8B4F-461D-9E90-677F857B4537}"/>
                                            </p:graphicEl>
                                          </p:spTgt>
                                        </p:tgtEl>
                                        <p:attrNameLst>
                                          <p:attrName>ppt_w</p:attrName>
                                        </p:attrNameLst>
                                      </p:cBhvr>
                                      <p:tavLst>
                                        <p:tav tm="0">
                                          <p:val>
                                            <p:fltVal val="0"/>
                                          </p:val>
                                        </p:tav>
                                        <p:tav tm="100000">
                                          <p:val>
                                            <p:strVal val="#ppt_w"/>
                                          </p:val>
                                        </p:tav>
                                      </p:tavLst>
                                    </p:anim>
                                    <p:anim calcmode="lin" valueType="num">
                                      <p:cBhvr>
                                        <p:cTn id="40" dur="1000" fill="hold"/>
                                        <p:tgtEl>
                                          <p:spTgt spid="3">
                                            <p:graphicEl>
                                              <a:dgm id="{062F87FA-8B4F-461D-9E90-677F857B4537}"/>
                                            </p:graphicEl>
                                          </p:spTgt>
                                        </p:tgtEl>
                                        <p:attrNameLst>
                                          <p:attrName>ppt_h</p:attrName>
                                        </p:attrNameLst>
                                      </p:cBhvr>
                                      <p:tavLst>
                                        <p:tav tm="0">
                                          <p:val>
                                            <p:fltVal val="0"/>
                                          </p:val>
                                        </p:tav>
                                        <p:tav tm="100000">
                                          <p:val>
                                            <p:strVal val="#ppt_h"/>
                                          </p:val>
                                        </p:tav>
                                      </p:tavLst>
                                    </p:anim>
                                    <p:anim calcmode="lin" valueType="num">
                                      <p:cBhvr>
                                        <p:cTn id="41" dur="1000" fill="hold"/>
                                        <p:tgtEl>
                                          <p:spTgt spid="3">
                                            <p:graphicEl>
                                              <a:dgm id="{062F87FA-8B4F-461D-9E90-677F857B4537}"/>
                                            </p:graphicEl>
                                          </p:spTgt>
                                        </p:tgtEl>
                                        <p:attrNameLst>
                                          <p:attrName>style.rotation</p:attrName>
                                        </p:attrNameLst>
                                      </p:cBhvr>
                                      <p:tavLst>
                                        <p:tav tm="0">
                                          <p:val>
                                            <p:fltVal val="90"/>
                                          </p:val>
                                        </p:tav>
                                        <p:tav tm="100000">
                                          <p:val>
                                            <p:fltVal val="0"/>
                                          </p:val>
                                        </p:tav>
                                      </p:tavLst>
                                    </p:anim>
                                    <p:animEffect transition="in" filter="fade">
                                      <p:cBhvr>
                                        <p:cTn id="42" dur="1000"/>
                                        <p:tgtEl>
                                          <p:spTgt spid="3">
                                            <p:graphicEl>
                                              <a:dgm id="{062F87FA-8B4F-461D-9E90-677F857B4537}"/>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31" presetClass="entr" presetSubtype="0" fill="hold" grpId="0" nodeType="clickEffect">
                                  <p:stCondLst>
                                    <p:cond delay="0"/>
                                  </p:stCondLst>
                                  <p:childTnLst>
                                    <p:set>
                                      <p:cBhvr>
                                        <p:cTn id="46" dur="1" fill="hold">
                                          <p:stCondLst>
                                            <p:cond delay="0"/>
                                          </p:stCondLst>
                                        </p:cTn>
                                        <p:tgtEl>
                                          <p:spTgt spid="3">
                                            <p:graphicEl>
                                              <a:dgm id="{A15AD7E5-C475-4150-A851-C18018CE9EDC}"/>
                                            </p:graphicEl>
                                          </p:spTgt>
                                        </p:tgtEl>
                                        <p:attrNameLst>
                                          <p:attrName>style.visibility</p:attrName>
                                        </p:attrNameLst>
                                      </p:cBhvr>
                                      <p:to>
                                        <p:strVal val="visible"/>
                                      </p:to>
                                    </p:set>
                                    <p:anim calcmode="lin" valueType="num">
                                      <p:cBhvr>
                                        <p:cTn id="47" dur="1000" fill="hold"/>
                                        <p:tgtEl>
                                          <p:spTgt spid="3">
                                            <p:graphicEl>
                                              <a:dgm id="{A15AD7E5-C475-4150-A851-C18018CE9EDC}"/>
                                            </p:graphicEl>
                                          </p:spTgt>
                                        </p:tgtEl>
                                        <p:attrNameLst>
                                          <p:attrName>ppt_w</p:attrName>
                                        </p:attrNameLst>
                                      </p:cBhvr>
                                      <p:tavLst>
                                        <p:tav tm="0">
                                          <p:val>
                                            <p:fltVal val="0"/>
                                          </p:val>
                                        </p:tav>
                                        <p:tav tm="100000">
                                          <p:val>
                                            <p:strVal val="#ppt_w"/>
                                          </p:val>
                                        </p:tav>
                                      </p:tavLst>
                                    </p:anim>
                                    <p:anim calcmode="lin" valueType="num">
                                      <p:cBhvr>
                                        <p:cTn id="48" dur="1000" fill="hold"/>
                                        <p:tgtEl>
                                          <p:spTgt spid="3">
                                            <p:graphicEl>
                                              <a:dgm id="{A15AD7E5-C475-4150-A851-C18018CE9EDC}"/>
                                            </p:graphicEl>
                                          </p:spTgt>
                                        </p:tgtEl>
                                        <p:attrNameLst>
                                          <p:attrName>ppt_h</p:attrName>
                                        </p:attrNameLst>
                                      </p:cBhvr>
                                      <p:tavLst>
                                        <p:tav tm="0">
                                          <p:val>
                                            <p:fltVal val="0"/>
                                          </p:val>
                                        </p:tav>
                                        <p:tav tm="100000">
                                          <p:val>
                                            <p:strVal val="#ppt_h"/>
                                          </p:val>
                                        </p:tav>
                                      </p:tavLst>
                                    </p:anim>
                                    <p:anim calcmode="lin" valueType="num">
                                      <p:cBhvr>
                                        <p:cTn id="49" dur="1000" fill="hold"/>
                                        <p:tgtEl>
                                          <p:spTgt spid="3">
                                            <p:graphicEl>
                                              <a:dgm id="{A15AD7E5-C475-4150-A851-C18018CE9EDC}"/>
                                            </p:graphicEl>
                                          </p:spTgt>
                                        </p:tgtEl>
                                        <p:attrNameLst>
                                          <p:attrName>style.rotation</p:attrName>
                                        </p:attrNameLst>
                                      </p:cBhvr>
                                      <p:tavLst>
                                        <p:tav tm="0">
                                          <p:val>
                                            <p:fltVal val="90"/>
                                          </p:val>
                                        </p:tav>
                                        <p:tav tm="100000">
                                          <p:val>
                                            <p:fltVal val="0"/>
                                          </p:val>
                                        </p:tav>
                                      </p:tavLst>
                                    </p:anim>
                                    <p:animEffect transition="in" filter="fade">
                                      <p:cBhvr>
                                        <p:cTn id="50" dur="1000"/>
                                        <p:tgtEl>
                                          <p:spTgt spid="3">
                                            <p:graphicEl>
                                              <a:dgm id="{A15AD7E5-C475-4150-A851-C18018CE9EDC}"/>
                                            </p:graphicEl>
                                          </p:spTgt>
                                        </p:tgtEl>
                                      </p:cBhvr>
                                    </p:animEffect>
                                  </p:childTnLst>
                                </p:cTn>
                              </p:par>
                            </p:childTnLst>
                          </p:cTn>
                        </p:par>
                      </p:childTnLst>
                    </p:cTn>
                  </p:par>
                  <p:par>
                    <p:cTn id="51" fill="hold">
                      <p:stCondLst>
                        <p:cond delay="indefinite"/>
                      </p:stCondLst>
                      <p:childTnLst>
                        <p:par>
                          <p:cTn id="52" fill="hold">
                            <p:stCondLst>
                              <p:cond delay="0"/>
                            </p:stCondLst>
                            <p:childTnLst>
                              <p:par>
                                <p:cTn id="53" presetID="31" presetClass="entr" presetSubtype="0" fill="hold" grpId="0" nodeType="clickEffect">
                                  <p:stCondLst>
                                    <p:cond delay="0"/>
                                  </p:stCondLst>
                                  <p:childTnLst>
                                    <p:set>
                                      <p:cBhvr>
                                        <p:cTn id="54" dur="1" fill="hold">
                                          <p:stCondLst>
                                            <p:cond delay="0"/>
                                          </p:stCondLst>
                                        </p:cTn>
                                        <p:tgtEl>
                                          <p:spTgt spid="3">
                                            <p:graphicEl>
                                              <a:dgm id="{8DFB6BCA-3C5B-4BE9-94A2-BD794F578C15}"/>
                                            </p:graphicEl>
                                          </p:spTgt>
                                        </p:tgtEl>
                                        <p:attrNameLst>
                                          <p:attrName>style.visibility</p:attrName>
                                        </p:attrNameLst>
                                      </p:cBhvr>
                                      <p:to>
                                        <p:strVal val="visible"/>
                                      </p:to>
                                    </p:set>
                                    <p:anim calcmode="lin" valueType="num">
                                      <p:cBhvr>
                                        <p:cTn id="55" dur="1000" fill="hold"/>
                                        <p:tgtEl>
                                          <p:spTgt spid="3">
                                            <p:graphicEl>
                                              <a:dgm id="{8DFB6BCA-3C5B-4BE9-94A2-BD794F578C15}"/>
                                            </p:graphicEl>
                                          </p:spTgt>
                                        </p:tgtEl>
                                        <p:attrNameLst>
                                          <p:attrName>ppt_w</p:attrName>
                                        </p:attrNameLst>
                                      </p:cBhvr>
                                      <p:tavLst>
                                        <p:tav tm="0">
                                          <p:val>
                                            <p:fltVal val="0"/>
                                          </p:val>
                                        </p:tav>
                                        <p:tav tm="100000">
                                          <p:val>
                                            <p:strVal val="#ppt_w"/>
                                          </p:val>
                                        </p:tav>
                                      </p:tavLst>
                                    </p:anim>
                                    <p:anim calcmode="lin" valueType="num">
                                      <p:cBhvr>
                                        <p:cTn id="56" dur="1000" fill="hold"/>
                                        <p:tgtEl>
                                          <p:spTgt spid="3">
                                            <p:graphicEl>
                                              <a:dgm id="{8DFB6BCA-3C5B-4BE9-94A2-BD794F578C15}"/>
                                            </p:graphicEl>
                                          </p:spTgt>
                                        </p:tgtEl>
                                        <p:attrNameLst>
                                          <p:attrName>ppt_h</p:attrName>
                                        </p:attrNameLst>
                                      </p:cBhvr>
                                      <p:tavLst>
                                        <p:tav tm="0">
                                          <p:val>
                                            <p:fltVal val="0"/>
                                          </p:val>
                                        </p:tav>
                                        <p:tav tm="100000">
                                          <p:val>
                                            <p:strVal val="#ppt_h"/>
                                          </p:val>
                                        </p:tav>
                                      </p:tavLst>
                                    </p:anim>
                                    <p:anim calcmode="lin" valueType="num">
                                      <p:cBhvr>
                                        <p:cTn id="57" dur="1000" fill="hold"/>
                                        <p:tgtEl>
                                          <p:spTgt spid="3">
                                            <p:graphicEl>
                                              <a:dgm id="{8DFB6BCA-3C5B-4BE9-94A2-BD794F578C15}"/>
                                            </p:graphicEl>
                                          </p:spTgt>
                                        </p:tgtEl>
                                        <p:attrNameLst>
                                          <p:attrName>style.rotation</p:attrName>
                                        </p:attrNameLst>
                                      </p:cBhvr>
                                      <p:tavLst>
                                        <p:tav tm="0">
                                          <p:val>
                                            <p:fltVal val="90"/>
                                          </p:val>
                                        </p:tav>
                                        <p:tav tm="100000">
                                          <p:val>
                                            <p:fltVal val="0"/>
                                          </p:val>
                                        </p:tav>
                                      </p:tavLst>
                                    </p:anim>
                                    <p:animEffect transition="in" filter="fade">
                                      <p:cBhvr>
                                        <p:cTn id="58" dur="1000"/>
                                        <p:tgtEl>
                                          <p:spTgt spid="3">
                                            <p:graphicEl>
                                              <a:dgm id="{8DFB6BCA-3C5B-4BE9-94A2-BD794F578C1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Objectives</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271462" y="957262"/>
            <a:ext cx="11687175" cy="5700713"/>
          </a:xfrm>
        </p:spPr>
        <p:txBody>
          <a:bodyPr>
            <a:noAutofit/>
          </a:bodyPr>
          <a:lstStyle/>
          <a:p>
            <a:pPr marL="0" indent="0" algn="just">
              <a:buNone/>
            </a:pPr>
            <a:r>
              <a:rPr lang="en-US" sz="3200" dirty="0" smtClean="0">
                <a:solidFill>
                  <a:srgbClr val="920000"/>
                </a:solidFill>
                <a:latin typeface="Bookman Old Style" panose="02050604050505020204" pitchFamily="18" charset="0"/>
              </a:rPr>
              <a:t>Return</a:t>
            </a:r>
            <a:r>
              <a:rPr lang="en-US" dirty="0" smtClean="0">
                <a:solidFill>
                  <a:srgbClr val="920000"/>
                </a:solidFill>
                <a:latin typeface="Bookman Old Style" panose="02050604050505020204" pitchFamily="18" charset="0"/>
              </a:rPr>
              <a:t>:</a:t>
            </a:r>
          </a:p>
          <a:p>
            <a:pPr algn="just"/>
            <a:r>
              <a:rPr lang="en-US" dirty="0">
                <a:latin typeface="Bookman Old Style" panose="02050604050505020204" pitchFamily="18" charset="0"/>
              </a:rPr>
              <a:t>All investments are characterized by the expectation of a return. In fact, investments are made with the </a:t>
            </a:r>
            <a:r>
              <a:rPr lang="en-US" dirty="0">
                <a:solidFill>
                  <a:srgbClr val="0070C0"/>
                </a:solidFill>
                <a:latin typeface="Bookman Old Style" panose="02050604050505020204" pitchFamily="18" charset="0"/>
              </a:rPr>
              <a:t>primary objective of deriving a return.</a:t>
            </a:r>
          </a:p>
          <a:p>
            <a:pPr algn="just"/>
            <a:r>
              <a:rPr lang="en-US" dirty="0">
                <a:latin typeface="Bookman Old Style" panose="02050604050505020204" pitchFamily="18" charset="0"/>
              </a:rPr>
              <a:t>The return may be received in the form of yield plus capital appreciation.</a:t>
            </a:r>
          </a:p>
          <a:p>
            <a:pPr algn="just"/>
            <a:r>
              <a:rPr lang="en-US" dirty="0">
                <a:latin typeface="Bookman Old Style" panose="02050604050505020204" pitchFamily="18" charset="0"/>
              </a:rPr>
              <a:t>The difference between the sale price and the purchase price is capital appreciation.</a:t>
            </a:r>
          </a:p>
          <a:p>
            <a:pPr algn="just"/>
            <a:r>
              <a:rPr lang="en-US" dirty="0">
                <a:latin typeface="Bookman Old Style" panose="02050604050505020204" pitchFamily="18" charset="0"/>
              </a:rPr>
              <a:t>The dividend or interest received from the investment is </a:t>
            </a:r>
            <a:r>
              <a:rPr lang="en-US" dirty="0" smtClean="0">
                <a:latin typeface="Bookman Old Style" panose="02050604050505020204" pitchFamily="18" charset="0"/>
              </a:rPr>
              <a:t>the yield</a:t>
            </a:r>
            <a:r>
              <a:rPr lang="en-US" dirty="0">
                <a:latin typeface="Bookman Old Style" panose="02050604050505020204" pitchFamily="18" charset="0"/>
              </a:rPr>
              <a:t>.</a:t>
            </a:r>
          </a:p>
          <a:p>
            <a:pPr algn="just"/>
            <a:r>
              <a:rPr lang="en-US" dirty="0">
                <a:latin typeface="Bookman Old Style" panose="02050604050505020204" pitchFamily="18" charset="0"/>
              </a:rPr>
              <a:t>The return from an investment depends upon the nature of the investment, the maturity period and a host of other factors</a:t>
            </a:r>
            <a:r>
              <a:rPr lang="en-US" dirty="0" smtClean="0">
                <a:latin typeface="Bookman Old Style" panose="02050604050505020204" pitchFamily="18" charset="0"/>
              </a:rPr>
              <a:t>.</a:t>
            </a:r>
          </a:p>
          <a:p>
            <a:pPr marL="0" indent="0" algn="ctr">
              <a:buNone/>
            </a:pPr>
            <a:r>
              <a:rPr lang="en-US" b="1" dirty="0" smtClean="0">
                <a:solidFill>
                  <a:srgbClr val="C00000"/>
                </a:solidFill>
                <a:latin typeface="Bookman Old Style" panose="02050604050505020204" pitchFamily="18" charset="0"/>
              </a:rPr>
              <a:t>Return </a:t>
            </a:r>
            <a:r>
              <a:rPr lang="en-US" b="1" dirty="0">
                <a:solidFill>
                  <a:srgbClr val="C00000"/>
                </a:solidFill>
                <a:latin typeface="Bookman Old Style" panose="02050604050505020204" pitchFamily="18" charset="0"/>
              </a:rPr>
              <a:t>= Capital Gain + Yield (interest, dividend etc</a:t>
            </a:r>
            <a:r>
              <a:rPr lang="en-US" b="1" dirty="0" smtClean="0">
                <a:solidFill>
                  <a:srgbClr val="C00000"/>
                </a:solidFill>
                <a:latin typeface="Bookman Old Style" panose="02050604050505020204" pitchFamily="18" charset="0"/>
              </a:rPr>
              <a:t>.)</a:t>
            </a:r>
            <a:endParaRPr lang="en-US" dirty="0">
              <a:latin typeface="Bookman Old Style" panose="02050604050505020204" pitchFamily="18" charset="0"/>
            </a:endParaRPr>
          </a:p>
        </p:txBody>
      </p:sp>
      <p:sp>
        <p:nvSpPr>
          <p:cNvPr id="3" name="Slide Number Placeholder 2"/>
          <p:cNvSpPr>
            <a:spLocks noGrp="1"/>
          </p:cNvSpPr>
          <p:nvPr>
            <p:ph type="sldNum" sz="quarter" idx="12"/>
          </p:nvPr>
        </p:nvSpPr>
        <p:spPr/>
        <p:txBody>
          <a:bodyPr/>
          <a:lstStyle/>
          <a:p>
            <a:fld id="{D5433F19-E7D5-4366-B08F-144334881864}" type="slidenum">
              <a:rPr lang="en-US" smtClean="0"/>
              <a:pPr/>
              <a:t>13</a:t>
            </a:fld>
            <a:endParaRPr lang="en-US"/>
          </a:p>
        </p:txBody>
      </p:sp>
    </p:spTree>
    <p:extLst>
      <p:ext uri="{BB962C8B-B14F-4D97-AF65-F5344CB8AC3E}">
        <p14:creationId xmlns="" xmlns:p14="http://schemas.microsoft.com/office/powerpoint/2010/main" val="73744612"/>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0113" y="122242"/>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Objectives</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500063" y="1514475"/>
            <a:ext cx="11315700" cy="5143500"/>
          </a:xfrm>
        </p:spPr>
        <p:txBody>
          <a:bodyPr>
            <a:noAutofit/>
          </a:bodyPr>
          <a:lstStyle/>
          <a:p>
            <a:pPr marL="0" indent="0" algn="just">
              <a:buNone/>
            </a:pPr>
            <a:r>
              <a:rPr lang="en-US" sz="3200" dirty="0" smtClean="0">
                <a:solidFill>
                  <a:srgbClr val="920000"/>
                </a:solidFill>
                <a:latin typeface="Bookman Old Style" panose="02050604050505020204" pitchFamily="18" charset="0"/>
              </a:rPr>
              <a:t>Capital Appreciation</a:t>
            </a:r>
            <a:r>
              <a:rPr lang="en-US" dirty="0" smtClean="0">
                <a:solidFill>
                  <a:srgbClr val="920000"/>
                </a:solidFill>
                <a:latin typeface="Bookman Old Style" panose="02050604050505020204" pitchFamily="18" charset="0"/>
              </a:rPr>
              <a:t>:</a:t>
            </a:r>
          </a:p>
          <a:p>
            <a:pPr marL="0" indent="0" algn="just">
              <a:buNone/>
            </a:pPr>
            <a:r>
              <a:rPr lang="en-US" sz="3200" dirty="0" smtClean="0">
                <a:latin typeface="Bookman Old Style" panose="02050604050505020204" pitchFamily="18" charset="0"/>
              </a:rPr>
              <a:t>	Capital </a:t>
            </a:r>
            <a:r>
              <a:rPr lang="en-US" sz="3200" dirty="0">
                <a:latin typeface="Bookman Old Style" panose="02050604050505020204" pitchFamily="18" charset="0"/>
              </a:rPr>
              <a:t>appreciation is a rise in the </a:t>
            </a:r>
            <a:r>
              <a:rPr lang="en-US" sz="3200" dirty="0">
                <a:solidFill>
                  <a:srgbClr val="0070C0"/>
                </a:solidFill>
                <a:latin typeface="Bookman Old Style" panose="02050604050505020204" pitchFamily="18" charset="0"/>
              </a:rPr>
              <a:t>value of an asset based on a rise in </a:t>
            </a:r>
            <a:r>
              <a:rPr lang="en-US" sz="3200" dirty="0" smtClean="0">
                <a:solidFill>
                  <a:srgbClr val="0070C0"/>
                </a:solidFill>
                <a:latin typeface="Bookman Old Style" panose="02050604050505020204" pitchFamily="18" charset="0"/>
              </a:rPr>
              <a:t>market price. </a:t>
            </a:r>
            <a:r>
              <a:rPr lang="en-US" sz="3200" dirty="0">
                <a:latin typeface="Bookman Old Style" panose="02050604050505020204" pitchFamily="18" charset="0"/>
              </a:rPr>
              <a:t>It occurs when the asset invested commands a higher price in the market than an investor originally paid for the asset. The capital appreciation portion of the investment includes </a:t>
            </a:r>
            <a:r>
              <a:rPr lang="en-US" sz="3200" dirty="0">
                <a:solidFill>
                  <a:srgbClr val="0070C0"/>
                </a:solidFill>
                <a:latin typeface="Bookman Old Style" panose="02050604050505020204" pitchFamily="18" charset="0"/>
              </a:rPr>
              <a:t>all of the </a:t>
            </a:r>
            <a:r>
              <a:rPr lang="en-US" sz="3200" dirty="0" smtClean="0">
                <a:solidFill>
                  <a:srgbClr val="0070C0"/>
                </a:solidFill>
                <a:latin typeface="Bookman Old Style" panose="02050604050505020204" pitchFamily="18" charset="0"/>
              </a:rPr>
              <a:t>market value</a:t>
            </a:r>
            <a:r>
              <a:rPr lang="en-US" sz="3200" dirty="0">
                <a:solidFill>
                  <a:srgbClr val="0070C0"/>
                </a:solidFill>
                <a:latin typeface="Bookman Old Style" panose="02050604050505020204" pitchFamily="18" charset="0"/>
              </a:rPr>
              <a:t> exceeding the original </a:t>
            </a:r>
            <a:r>
              <a:rPr lang="en-US" sz="3200" dirty="0" smtClean="0">
                <a:solidFill>
                  <a:srgbClr val="0070C0"/>
                </a:solidFill>
                <a:latin typeface="Bookman Old Style" panose="02050604050505020204" pitchFamily="18" charset="0"/>
              </a:rPr>
              <a:t>investment</a:t>
            </a:r>
            <a:r>
              <a:rPr lang="en-US" sz="3200" dirty="0">
                <a:solidFill>
                  <a:srgbClr val="0070C0"/>
                </a:solidFill>
                <a:latin typeface="Bookman Old Style" panose="02050604050505020204" pitchFamily="18" charset="0"/>
              </a:rPr>
              <a:t> </a:t>
            </a:r>
            <a:r>
              <a:rPr lang="en-US" sz="3200" dirty="0" smtClean="0">
                <a:solidFill>
                  <a:srgbClr val="0070C0"/>
                </a:solidFill>
                <a:latin typeface="Bookman Old Style" panose="02050604050505020204" pitchFamily="18" charset="0"/>
              </a:rPr>
              <a:t>or cost basis. </a:t>
            </a:r>
            <a:endParaRPr lang="en-US" sz="3200" b="1" dirty="0" smtClean="0">
              <a:solidFill>
                <a:srgbClr val="0070C0"/>
              </a:solidFill>
              <a:latin typeface="Bookman Old Style" panose="02050604050505020204" pitchFamily="18" charset="0"/>
            </a:endParaRPr>
          </a:p>
        </p:txBody>
      </p:sp>
      <p:sp>
        <p:nvSpPr>
          <p:cNvPr id="3" name="Slide Number Placeholder 2"/>
          <p:cNvSpPr>
            <a:spLocks noGrp="1"/>
          </p:cNvSpPr>
          <p:nvPr>
            <p:ph type="sldNum" sz="quarter" idx="12"/>
          </p:nvPr>
        </p:nvSpPr>
        <p:spPr/>
        <p:txBody>
          <a:bodyPr/>
          <a:lstStyle/>
          <a:p>
            <a:fld id="{D5433F19-E7D5-4366-B08F-144334881864}" type="slidenum">
              <a:rPr lang="en-US" smtClean="0"/>
              <a:pPr/>
              <a:t>14</a:t>
            </a:fld>
            <a:endParaRPr lang="en-US"/>
          </a:p>
        </p:txBody>
      </p:sp>
    </p:spTree>
    <p:extLst>
      <p:ext uri="{BB962C8B-B14F-4D97-AF65-F5344CB8AC3E}">
        <p14:creationId xmlns="" xmlns:p14="http://schemas.microsoft.com/office/powerpoint/2010/main" val="1028210902"/>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Characteristics </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695325" y="1200150"/>
            <a:ext cx="10515600" cy="5457825"/>
          </a:xfrm>
        </p:spPr>
        <p:txBody>
          <a:bodyPr>
            <a:noAutofit/>
          </a:bodyPr>
          <a:lstStyle/>
          <a:p>
            <a:pPr marL="0" indent="0" algn="just">
              <a:buNone/>
            </a:pPr>
            <a:r>
              <a:rPr lang="en-US" sz="3200" dirty="0" smtClean="0">
                <a:solidFill>
                  <a:srgbClr val="920000"/>
                </a:solidFill>
                <a:latin typeface="Bookman Old Style" panose="02050604050505020204" pitchFamily="18" charset="0"/>
              </a:rPr>
              <a:t>Risk</a:t>
            </a:r>
            <a:r>
              <a:rPr lang="en-US" dirty="0" smtClean="0">
                <a:solidFill>
                  <a:srgbClr val="920000"/>
                </a:solidFill>
                <a:latin typeface="Bookman Old Style" panose="02050604050505020204" pitchFamily="18" charset="0"/>
              </a:rPr>
              <a:t>:</a:t>
            </a:r>
          </a:p>
          <a:p>
            <a:pPr marL="0" indent="0" algn="just">
              <a:buNone/>
            </a:pPr>
            <a:r>
              <a:rPr lang="en-US" sz="3200" dirty="0">
                <a:solidFill>
                  <a:srgbClr val="000000"/>
                </a:solidFill>
                <a:latin typeface="Bookman Old Style" panose="02050604050505020204" pitchFamily="18" charset="0"/>
              </a:rPr>
              <a:t>Risk refers to the loss of principal amount of an </a:t>
            </a:r>
            <a:r>
              <a:rPr lang="en-US" sz="3200" dirty="0" smtClean="0">
                <a:solidFill>
                  <a:srgbClr val="000000"/>
                </a:solidFill>
                <a:latin typeface="Bookman Old Style" panose="02050604050505020204" pitchFamily="18" charset="0"/>
              </a:rPr>
              <a:t>investment.</a:t>
            </a:r>
          </a:p>
          <a:p>
            <a:pPr algn="just"/>
            <a:r>
              <a:rPr lang="en-US" sz="3200" dirty="0">
                <a:latin typeface="Bookman Old Style" panose="02050604050505020204" pitchFamily="18" charset="0"/>
              </a:rPr>
              <a:t>The investment maturity period is </a:t>
            </a:r>
            <a:r>
              <a:rPr lang="en-US" sz="3200" dirty="0" smtClean="0">
                <a:latin typeface="Bookman Old Style" panose="02050604050505020204" pitchFamily="18" charset="0"/>
              </a:rPr>
              <a:t>longer</a:t>
            </a:r>
            <a:r>
              <a:rPr lang="en-US" sz="3200" dirty="0">
                <a:latin typeface="Bookman Old Style" panose="02050604050505020204" pitchFamily="18" charset="0"/>
              </a:rPr>
              <a:t> </a:t>
            </a:r>
            <a:r>
              <a:rPr lang="en-US" sz="3200" dirty="0" smtClean="0">
                <a:latin typeface="Bookman Old Style" panose="02050604050505020204" pitchFamily="18" charset="0"/>
              </a:rPr>
              <a:t>- </a:t>
            </a:r>
            <a:r>
              <a:rPr lang="en-US" sz="3200" dirty="0">
                <a:latin typeface="Bookman Old Style" panose="02050604050505020204" pitchFamily="18" charset="0"/>
              </a:rPr>
              <a:t>investor will take larger risk.</a:t>
            </a:r>
          </a:p>
          <a:p>
            <a:pPr algn="just"/>
            <a:r>
              <a:rPr lang="en-US" sz="3200" dirty="0">
                <a:latin typeface="Bookman Old Style" panose="02050604050505020204" pitchFamily="18" charset="0"/>
              </a:rPr>
              <a:t>Government or Semi Government bodies are issuing securities which have less risk.</a:t>
            </a:r>
          </a:p>
          <a:p>
            <a:pPr algn="just"/>
            <a:r>
              <a:rPr lang="en-US" sz="3200" dirty="0">
                <a:latin typeface="Bookman Old Style" panose="02050604050505020204" pitchFamily="18" charset="0"/>
              </a:rPr>
              <a:t>In the case of the debt instrument or fixed deposit, the risk of above investment is less due to their secured and fixed interest payable on them. </a:t>
            </a:r>
          </a:p>
        </p:txBody>
      </p:sp>
      <p:sp>
        <p:nvSpPr>
          <p:cNvPr id="3" name="Slide Number Placeholder 2"/>
          <p:cNvSpPr>
            <a:spLocks noGrp="1"/>
          </p:cNvSpPr>
          <p:nvPr>
            <p:ph type="sldNum" sz="quarter" idx="12"/>
          </p:nvPr>
        </p:nvSpPr>
        <p:spPr/>
        <p:txBody>
          <a:bodyPr/>
          <a:lstStyle/>
          <a:p>
            <a:fld id="{D5433F19-E7D5-4366-B08F-144334881864}" type="slidenum">
              <a:rPr lang="en-US" smtClean="0"/>
              <a:pPr/>
              <a:t>15</a:t>
            </a:fld>
            <a:endParaRPr lang="en-US"/>
          </a:p>
        </p:txBody>
      </p:sp>
    </p:spTree>
    <p:extLst>
      <p:ext uri="{BB962C8B-B14F-4D97-AF65-F5344CB8AC3E}">
        <p14:creationId xmlns="" xmlns:p14="http://schemas.microsoft.com/office/powerpoint/2010/main" val="4186600196"/>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Characteristics </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695325" y="1185863"/>
            <a:ext cx="10515600" cy="5472112"/>
          </a:xfrm>
        </p:spPr>
        <p:txBody>
          <a:bodyPr>
            <a:noAutofit/>
          </a:bodyPr>
          <a:lstStyle/>
          <a:p>
            <a:pPr marL="0" indent="0" algn="just">
              <a:buNone/>
            </a:pPr>
            <a:r>
              <a:rPr lang="en-US" sz="3200" dirty="0" smtClean="0">
                <a:solidFill>
                  <a:srgbClr val="920000"/>
                </a:solidFill>
                <a:latin typeface="Bookman Old Style" panose="02050604050505020204" pitchFamily="18" charset="0"/>
              </a:rPr>
              <a:t>Risk</a:t>
            </a:r>
            <a:r>
              <a:rPr lang="en-US" dirty="0" smtClean="0">
                <a:solidFill>
                  <a:srgbClr val="920000"/>
                </a:solidFill>
                <a:latin typeface="Bookman Old Style" panose="02050604050505020204" pitchFamily="18" charset="0"/>
              </a:rPr>
              <a:t>:</a:t>
            </a:r>
          </a:p>
          <a:p>
            <a:pPr algn="just"/>
            <a:r>
              <a:rPr lang="en-US" sz="3200" dirty="0" smtClean="0">
                <a:latin typeface="Bookman Old Style" panose="02050604050505020204" pitchFamily="18" charset="0"/>
              </a:rPr>
              <a:t>In </a:t>
            </a:r>
            <a:r>
              <a:rPr lang="en-US" sz="3200" dirty="0">
                <a:latin typeface="Bookman Old Style" panose="02050604050505020204" pitchFamily="18" charset="0"/>
              </a:rPr>
              <a:t>the case of ownership instrument like equity or preference shares, the risk is more due to their unsecured nature and variability of their return and ownership character.</a:t>
            </a:r>
          </a:p>
          <a:p>
            <a:pPr algn="just"/>
            <a:r>
              <a:rPr lang="en-US" sz="3200" dirty="0">
                <a:latin typeface="Bookman Old Style" panose="02050604050505020204" pitchFamily="18" charset="0"/>
              </a:rPr>
              <a:t>The risk of degree of variability of returns is more in the case of ownership capital compare to debt capital.</a:t>
            </a:r>
          </a:p>
          <a:p>
            <a:pPr algn="just"/>
            <a:r>
              <a:rPr lang="en-US" sz="3200" dirty="0">
                <a:latin typeface="Bookman Old Style" panose="02050604050505020204" pitchFamily="18" charset="0"/>
              </a:rPr>
              <a:t>The tax provisions would influence the return of risk</a:t>
            </a:r>
            <a:r>
              <a:rPr lang="en-US" sz="3200" dirty="0" smtClean="0">
                <a:latin typeface="Bookman Old Style" panose="02050604050505020204" pitchFamily="18" charset="0"/>
              </a:rPr>
              <a:t>.</a:t>
            </a:r>
            <a:endParaRPr lang="en-US" sz="3200" dirty="0">
              <a:latin typeface="Bookman Old Style" panose="02050604050505020204" pitchFamily="18" charset="0"/>
            </a:endParaRPr>
          </a:p>
        </p:txBody>
      </p:sp>
      <p:sp>
        <p:nvSpPr>
          <p:cNvPr id="3" name="Slide Number Placeholder 2"/>
          <p:cNvSpPr>
            <a:spLocks noGrp="1"/>
          </p:cNvSpPr>
          <p:nvPr>
            <p:ph type="sldNum" sz="quarter" idx="12"/>
          </p:nvPr>
        </p:nvSpPr>
        <p:spPr/>
        <p:txBody>
          <a:bodyPr/>
          <a:lstStyle/>
          <a:p>
            <a:fld id="{D5433F19-E7D5-4366-B08F-144334881864}" type="slidenum">
              <a:rPr lang="en-US" smtClean="0"/>
              <a:pPr/>
              <a:t>16</a:t>
            </a:fld>
            <a:endParaRPr lang="en-US"/>
          </a:p>
        </p:txBody>
      </p:sp>
    </p:spTree>
    <p:extLst>
      <p:ext uri="{BB962C8B-B14F-4D97-AF65-F5344CB8AC3E}">
        <p14:creationId xmlns="" xmlns:p14="http://schemas.microsoft.com/office/powerpoint/2010/main" val="243231113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Characteristics </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695325" y="1428750"/>
            <a:ext cx="10515600" cy="5229225"/>
          </a:xfrm>
        </p:spPr>
        <p:txBody>
          <a:bodyPr>
            <a:noAutofit/>
          </a:bodyPr>
          <a:lstStyle/>
          <a:p>
            <a:pPr marL="0" indent="0" algn="just">
              <a:buNone/>
            </a:pPr>
            <a:r>
              <a:rPr lang="en-US" sz="3200" dirty="0">
                <a:solidFill>
                  <a:srgbClr val="920000"/>
                </a:solidFill>
                <a:latin typeface="Bookman Old Style" panose="02050604050505020204" pitchFamily="18" charset="0"/>
              </a:rPr>
              <a:t>Safety</a:t>
            </a:r>
            <a:r>
              <a:rPr lang="en-US" dirty="0" smtClean="0">
                <a:solidFill>
                  <a:srgbClr val="920000"/>
                </a:solidFill>
                <a:latin typeface="Bookman Old Style" panose="02050604050505020204" pitchFamily="18" charset="0"/>
              </a:rPr>
              <a:t>:</a:t>
            </a:r>
          </a:p>
          <a:p>
            <a:pPr marL="0" indent="0" algn="just">
              <a:buNone/>
            </a:pPr>
            <a:r>
              <a:rPr lang="en-US" sz="3200" dirty="0" smtClean="0">
                <a:latin typeface="Bookman Old Style" panose="02050604050505020204" pitchFamily="18" charset="0"/>
              </a:rPr>
              <a:t>	Investor </a:t>
            </a:r>
            <a:r>
              <a:rPr lang="en-US" sz="3200" dirty="0">
                <a:latin typeface="Bookman Old Style" panose="02050604050505020204" pitchFamily="18" charset="0"/>
              </a:rPr>
              <a:t>prefers safety about his capital. Capital is the certainty of return without loss of money or it will take time to retain it. </a:t>
            </a:r>
            <a:endParaRPr lang="en-US" sz="3200" dirty="0" smtClean="0">
              <a:latin typeface="Bookman Old Style" panose="02050604050505020204" pitchFamily="18" charset="0"/>
            </a:endParaRPr>
          </a:p>
          <a:p>
            <a:pPr marL="0" indent="0" algn="just">
              <a:buNone/>
            </a:pPr>
            <a:r>
              <a:rPr lang="en-US" sz="3200" dirty="0" smtClean="0">
                <a:solidFill>
                  <a:srgbClr val="0070C0"/>
                </a:solidFill>
                <a:latin typeface="Bookman Old Style" panose="02050604050505020204" pitchFamily="18" charset="0"/>
              </a:rPr>
              <a:t>	If </a:t>
            </a:r>
            <a:r>
              <a:rPr lang="en-US" sz="3200" dirty="0">
                <a:solidFill>
                  <a:srgbClr val="0070C0"/>
                </a:solidFill>
                <a:latin typeface="Bookman Old Style" panose="02050604050505020204" pitchFamily="18" charset="0"/>
              </a:rPr>
              <a:t>investor prefers less risk securities, he chooses Government bonds.</a:t>
            </a:r>
            <a:r>
              <a:rPr lang="en-US" sz="3200" dirty="0">
                <a:latin typeface="Bookman Old Style" panose="02050604050505020204" pitchFamily="18" charset="0"/>
              </a:rPr>
              <a:t> </a:t>
            </a:r>
            <a:endParaRPr lang="en-US" sz="3200" dirty="0" smtClean="0">
              <a:latin typeface="Bookman Old Style" panose="02050604050505020204" pitchFamily="18" charset="0"/>
            </a:endParaRPr>
          </a:p>
          <a:p>
            <a:pPr marL="0" indent="0" algn="just">
              <a:buNone/>
            </a:pPr>
            <a:r>
              <a:rPr lang="en-US" sz="3200" dirty="0">
                <a:latin typeface="Bookman Old Style" panose="02050604050505020204" pitchFamily="18" charset="0"/>
              </a:rPr>
              <a:t>	</a:t>
            </a:r>
            <a:r>
              <a:rPr lang="en-US" sz="3200" dirty="0" smtClean="0">
                <a:latin typeface="Bookman Old Style" panose="02050604050505020204" pitchFamily="18" charset="0"/>
              </a:rPr>
              <a:t>In </a:t>
            </a:r>
            <a:r>
              <a:rPr lang="en-US" sz="3200" dirty="0">
                <a:latin typeface="Bookman Old Style" panose="02050604050505020204" pitchFamily="18" charset="0"/>
              </a:rPr>
              <a:t>the case, </a:t>
            </a:r>
            <a:r>
              <a:rPr lang="en-US" sz="3200" dirty="0">
                <a:solidFill>
                  <a:srgbClr val="0070C0"/>
                </a:solidFill>
                <a:latin typeface="Bookman Old Style" panose="02050604050505020204" pitchFamily="18" charset="0"/>
              </a:rPr>
              <a:t>investor prefers high rate of return investor will choose private Securities and Safety of these securities is low</a:t>
            </a:r>
            <a:r>
              <a:rPr lang="en-US" sz="3200" dirty="0" smtClean="0">
                <a:solidFill>
                  <a:srgbClr val="0070C0"/>
                </a:solidFill>
                <a:latin typeface="Bookman Old Style" panose="02050604050505020204" pitchFamily="18" charset="0"/>
              </a:rPr>
              <a:t>.</a:t>
            </a:r>
            <a:endParaRPr lang="en-US" sz="3200" dirty="0">
              <a:solidFill>
                <a:srgbClr val="0070C0"/>
              </a:solidFill>
              <a:latin typeface="Bookman Old Style" panose="02050604050505020204" pitchFamily="18" charset="0"/>
            </a:endParaRPr>
          </a:p>
        </p:txBody>
      </p:sp>
      <p:sp>
        <p:nvSpPr>
          <p:cNvPr id="3" name="Slide Number Placeholder 2"/>
          <p:cNvSpPr>
            <a:spLocks noGrp="1"/>
          </p:cNvSpPr>
          <p:nvPr>
            <p:ph type="sldNum" sz="quarter" idx="12"/>
          </p:nvPr>
        </p:nvSpPr>
        <p:spPr/>
        <p:txBody>
          <a:bodyPr/>
          <a:lstStyle/>
          <a:p>
            <a:fld id="{D5433F19-E7D5-4366-B08F-144334881864}" type="slidenum">
              <a:rPr lang="en-US" smtClean="0"/>
              <a:pPr/>
              <a:t>17</a:t>
            </a:fld>
            <a:endParaRPr lang="en-US"/>
          </a:p>
        </p:txBody>
      </p:sp>
    </p:spTree>
    <p:extLst>
      <p:ext uri="{BB962C8B-B14F-4D97-AF65-F5344CB8AC3E}">
        <p14:creationId xmlns="" xmlns:p14="http://schemas.microsoft.com/office/powerpoint/2010/main" val="3921975753"/>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Characteristics </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695325" y="1371601"/>
            <a:ext cx="10515600" cy="5043488"/>
          </a:xfrm>
        </p:spPr>
        <p:txBody>
          <a:bodyPr>
            <a:noAutofit/>
          </a:bodyPr>
          <a:lstStyle/>
          <a:p>
            <a:pPr marL="0" indent="0" algn="just">
              <a:buNone/>
            </a:pPr>
            <a:r>
              <a:rPr lang="en-US" sz="3200" dirty="0">
                <a:solidFill>
                  <a:srgbClr val="920000"/>
                </a:solidFill>
                <a:latin typeface="Bookman Old Style" panose="02050604050505020204" pitchFamily="18" charset="0"/>
              </a:rPr>
              <a:t>Liquidity</a:t>
            </a:r>
            <a:r>
              <a:rPr lang="en-US" sz="3200" dirty="0" smtClean="0">
                <a:solidFill>
                  <a:srgbClr val="920000"/>
                </a:solidFill>
                <a:latin typeface="Bookman Old Style" panose="02050604050505020204" pitchFamily="18" charset="0"/>
              </a:rPr>
              <a:t>:</a:t>
            </a:r>
          </a:p>
          <a:p>
            <a:pPr marL="0" indent="0" algn="just">
              <a:buNone/>
            </a:pPr>
            <a:r>
              <a:rPr lang="en-US" sz="3200" dirty="0" smtClean="0">
                <a:latin typeface="Bookman Old Style" panose="02050604050505020204" pitchFamily="18" charset="0"/>
              </a:rPr>
              <a:t>	Liquidity </a:t>
            </a:r>
            <a:r>
              <a:rPr lang="en-US" sz="3200" dirty="0">
                <a:latin typeface="Bookman Old Style" panose="02050604050505020204" pitchFamily="18" charset="0"/>
              </a:rPr>
              <a:t>refers to an investment ready to convert into cash position. In other words, it is available immediately in cash form. Liquidity means that investment is easily realizable, saleable or marketable. When the liquidity is high, then the return may be low</a:t>
            </a:r>
            <a:r>
              <a:rPr lang="en-US" sz="3200" dirty="0" smtClean="0">
                <a:latin typeface="Bookman Old Style" panose="02050604050505020204" pitchFamily="18" charset="0"/>
              </a:rPr>
              <a:t>.</a:t>
            </a:r>
          </a:p>
        </p:txBody>
      </p:sp>
      <p:sp>
        <p:nvSpPr>
          <p:cNvPr id="3" name="Slide Number Placeholder 2"/>
          <p:cNvSpPr>
            <a:spLocks noGrp="1"/>
          </p:cNvSpPr>
          <p:nvPr>
            <p:ph type="sldNum" sz="quarter" idx="12"/>
          </p:nvPr>
        </p:nvSpPr>
        <p:spPr/>
        <p:txBody>
          <a:bodyPr/>
          <a:lstStyle/>
          <a:p>
            <a:fld id="{D5433F19-E7D5-4366-B08F-144334881864}" type="slidenum">
              <a:rPr lang="en-US" smtClean="0"/>
              <a:pPr/>
              <a:t>18</a:t>
            </a:fld>
            <a:endParaRPr lang="en-US"/>
          </a:p>
        </p:txBody>
      </p:sp>
    </p:spTree>
    <p:extLst>
      <p:ext uri="{BB962C8B-B14F-4D97-AF65-F5344CB8AC3E}">
        <p14:creationId xmlns="" xmlns:p14="http://schemas.microsoft.com/office/powerpoint/2010/main" val="165037424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Characteristics </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695325" y="1371601"/>
            <a:ext cx="10515600" cy="5043488"/>
          </a:xfrm>
        </p:spPr>
        <p:txBody>
          <a:bodyPr>
            <a:noAutofit/>
          </a:bodyPr>
          <a:lstStyle/>
          <a:p>
            <a:pPr marL="0" indent="0" algn="just">
              <a:buNone/>
            </a:pPr>
            <a:r>
              <a:rPr lang="en-US" sz="3200" dirty="0" smtClean="0">
                <a:solidFill>
                  <a:srgbClr val="920000"/>
                </a:solidFill>
                <a:latin typeface="Bookman Old Style" panose="02050604050505020204" pitchFamily="18" charset="0"/>
              </a:rPr>
              <a:t>Hedge Against Inflation:</a:t>
            </a:r>
          </a:p>
          <a:p>
            <a:pPr marL="0" indent="0" algn="just">
              <a:buNone/>
            </a:pPr>
            <a:r>
              <a:rPr lang="en-US" sz="3200" dirty="0" smtClean="0">
                <a:latin typeface="Bookman Old Style" panose="02050604050505020204" pitchFamily="18" charset="0"/>
              </a:rPr>
              <a:t>	Inflation has the effect of rising prices with a falling standard of living. It may erode the value of money which has been invested in assets. </a:t>
            </a:r>
          </a:p>
          <a:p>
            <a:pPr marL="0" indent="0" algn="just">
              <a:buNone/>
            </a:pPr>
            <a:r>
              <a:rPr lang="en-US" sz="3200" dirty="0" smtClean="0">
                <a:latin typeface="Bookman Old Style" panose="02050604050505020204" pitchFamily="18" charset="0"/>
              </a:rPr>
              <a:t>	The investor seeks to invest in such assets which give him adequate return as a safeguard against any possible erosion in investment. </a:t>
            </a:r>
          </a:p>
          <a:p>
            <a:pPr marL="0" indent="0" algn="just">
              <a:buNone/>
            </a:pPr>
            <a:endParaRPr lang="en-US" sz="3200" dirty="0" smtClean="0">
              <a:latin typeface="Bookman Old Style" panose="02050604050505020204" pitchFamily="18" charset="0"/>
            </a:endParaRPr>
          </a:p>
        </p:txBody>
      </p:sp>
      <p:sp>
        <p:nvSpPr>
          <p:cNvPr id="3" name="Slide Number Placeholder 2"/>
          <p:cNvSpPr>
            <a:spLocks noGrp="1"/>
          </p:cNvSpPr>
          <p:nvPr>
            <p:ph type="sldNum" sz="quarter" idx="12"/>
          </p:nvPr>
        </p:nvSpPr>
        <p:spPr/>
        <p:txBody>
          <a:bodyPr/>
          <a:lstStyle/>
          <a:p>
            <a:fld id="{D5433F19-E7D5-4366-B08F-144334881864}" type="slidenum">
              <a:rPr lang="en-US" smtClean="0"/>
              <a:pPr/>
              <a:t>19</a:t>
            </a:fld>
            <a:endParaRPr lang="en-US"/>
          </a:p>
        </p:txBody>
      </p:sp>
    </p:spTree>
    <p:extLst>
      <p:ext uri="{BB962C8B-B14F-4D97-AF65-F5344CB8AC3E}">
        <p14:creationId xmlns="" xmlns:p14="http://schemas.microsoft.com/office/powerpoint/2010/main" val="4054160181"/>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0"/>
            <a:ext cx="12192000" cy="6858000"/>
          </a:xfrm>
          <a:prstGeom prst="rect">
            <a:avLst/>
          </a:prstGeom>
        </p:spPr>
      </p:pic>
      <p:sp>
        <p:nvSpPr>
          <p:cNvPr id="2" name="Slide Number Placeholder 1"/>
          <p:cNvSpPr>
            <a:spLocks noGrp="1"/>
          </p:cNvSpPr>
          <p:nvPr>
            <p:ph type="sldNum" sz="quarter" idx="12"/>
          </p:nvPr>
        </p:nvSpPr>
        <p:spPr/>
        <p:txBody>
          <a:bodyPr/>
          <a:lstStyle/>
          <a:p>
            <a:fld id="{D5433F19-E7D5-4366-B08F-144334881864}" type="slidenum">
              <a:rPr lang="en-US" smtClean="0"/>
              <a:pPr/>
              <a:t>2</a:t>
            </a:fld>
            <a:endParaRPr lang="en-US"/>
          </a:p>
        </p:txBody>
      </p:sp>
    </p:spTree>
    <p:extLst>
      <p:ext uri="{BB962C8B-B14F-4D97-AF65-F5344CB8AC3E}">
        <p14:creationId xmlns="" xmlns:p14="http://schemas.microsoft.com/office/powerpoint/2010/main" val="3730533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963609"/>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Characteristics </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695325" y="1371601"/>
            <a:ext cx="10515600" cy="5043488"/>
          </a:xfrm>
        </p:spPr>
        <p:txBody>
          <a:bodyPr>
            <a:noAutofit/>
          </a:bodyPr>
          <a:lstStyle/>
          <a:p>
            <a:pPr marL="0" indent="0" algn="just">
              <a:buNone/>
            </a:pPr>
            <a:r>
              <a:rPr lang="en-US" sz="3200" dirty="0" smtClean="0">
                <a:solidFill>
                  <a:srgbClr val="920000"/>
                </a:solidFill>
                <a:latin typeface="Bookman Old Style" panose="02050604050505020204" pitchFamily="18" charset="0"/>
              </a:rPr>
              <a:t>Time:</a:t>
            </a:r>
          </a:p>
          <a:p>
            <a:pPr marL="0" indent="0" algn="just">
              <a:buNone/>
            </a:pPr>
            <a:r>
              <a:rPr lang="en-US" sz="3200" dirty="0">
                <a:latin typeface="Bookman Old Style" panose="02050604050505020204" pitchFamily="18" charset="0"/>
              </a:rPr>
              <a:t>It offers several different </a:t>
            </a:r>
            <a:r>
              <a:rPr lang="en-US" sz="3200" dirty="0" smtClean="0">
                <a:latin typeface="Bookman Old Style" panose="02050604050505020204" pitchFamily="18" charset="0"/>
              </a:rPr>
              <a:t>courses of </a:t>
            </a:r>
            <a:r>
              <a:rPr lang="en-US" sz="3200" dirty="0">
                <a:latin typeface="Bookman Old Style" panose="02050604050505020204" pitchFamily="18" charset="0"/>
              </a:rPr>
              <a:t>action. Time period </a:t>
            </a:r>
            <a:r>
              <a:rPr lang="en-US" sz="3200" dirty="0" smtClean="0">
                <a:latin typeface="Bookman Old Style" panose="02050604050505020204" pitchFamily="18" charset="0"/>
              </a:rPr>
              <a:t>depends </a:t>
            </a:r>
            <a:r>
              <a:rPr lang="en-US" sz="3200" dirty="0">
                <a:latin typeface="Bookman Old Style" panose="02050604050505020204" pitchFamily="18" charset="0"/>
              </a:rPr>
              <a:t>on the attitude of the investor who follows a </a:t>
            </a:r>
            <a:r>
              <a:rPr lang="en-US" sz="3200" dirty="0">
                <a:solidFill>
                  <a:srgbClr val="0070C0"/>
                </a:solidFill>
                <a:latin typeface="Bookman Old Style" panose="02050604050505020204" pitchFamily="18" charset="0"/>
              </a:rPr>
              <a:t>‘</a:t>
            </a:r>
            <a:r>
              <a:rPr lang="en-US" sz="3200" dirty="0" smtClean="0">
                <a:solidFill>
                  <a:srgbClr val="0070C0"/>
                </a:solidFill>
                <a:latin typeface="Bookman Old Style" panose="02050604050505020204" pitchFamily="18" charset="0"/>
              </a:rPr>
              <a:t>buy and </a:t>
            </a:r>
            <a:r>
              <a:rPr lang="en-US" sz="3200" dirty="0">
                <a:solidFill>
                  <a:srgbClr val="0070C0"/>
                </a:solidFill>
                <a:latin typeface="Bookman Old Style" panose="02050604050505020204" pitchFamily="18" charset="0"/>
              </a:rPr>
              <a:t>hold’ </a:t>
            </a:r>
            <a:r>
              <a:rPr lang="en-US" sz="3200" dirty="0">
                <a:latin typeface="Bookman Old Style" panose="02050604050505020204" pitchFamily="18" charset="0"/>
              </a:rPr>
              <a:t>policy. As time moves on, analysis believes that conditions may </a:t>
            </a:r>
            <a:r>
              <a:rPr lang="en-US" sz="3200" dirty="0" smtClean="0">
                <a:latin typeface="Bookman Old Style" panose="02050604050505020204" pitchFamily="18" charset="0"/>
              </a:rPr>
              <a:t>change and </a:t>
            </a:r>
            <a:r>
              <a:rPr lang="en-US" sz="3200" dirty="0">
                <a:latin typeface="Bookman Old Style" panose="02050604050505020204" pitchFamily="18" charset="0"/>
              </a:rPr>
              <a:t>investors may revaluate expected returns and risk for each investment.</a:t>
            </a:r>
            <a:endParaRPr lang="en-US" sz="3200" b="1" dirty="0" smtClean="0">
              <a:solidFill>
                <a:srgbClr val="C00000"/>
              </a:solidFill>
              <a:latin typeface="Bookman Old Style" panose="02050604050505020204" pitchFamily="18" charset="0"/>
            </a:endParaRPr>
          </a:p>
        </p:txBody>
      </p:sp>
      <p:sp>
        <p:nvSpPr>
          <p:cNvPr id="3" name="Slide Number Placeholder 2"/>
          <p:cNvSpPr>
            <a:spLocks noGrp="1"/>
          </p:cNvSpPr>
          <p:nvPr>
            <p:ph type="sldNum" sz="quarter" idx="12"/>
          </p:nvPr>
        </p:nvSpPr>
        <p:spPr/>
        <p:txBody>
          <a:bodyPr/>
          <a:lstStyle/>
          <a:p>
            <a:fld id="{D5433F19-E7D5-4366-B08F-144334881864}" type="slidenum">
              <a:rPr lang="en-US" smtClean="0"/>
              <a:pPr/>
              <a:t>20</a:t>
            </a:fld>
            <a:endParaRPr lang="en-US"/>
          </a:p>
        </p:txBody>
      </p:sp>
    </p:spTree>
    <p:extLst>
      <p:ext uri="{BB962C8B-B14F-4D97-AF65-F5344CB8AC3E}">
        <p14:creationId xmlns="" xmlns:p14="http://schemas.microsoft.com/office/powerpoint/2010/main" val="2496677730"/>
      </p:ext>
    </p:extLst>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0515600" cy="5852795"/>
          </a:xfrm>
        </p:spPr>
        <p:txBody>
          <a:bodyPr>
            <a:normAutofit/>
          </a:bodyPr>
          <a:lstStyle/>
          <a:p>
            <a:pPr algn="ctr"/>
            <a:r>
              <a:rPr lang="en-US" sz="6000" b="1" dirty="0" smtClean="0">
                <a:solidFill>
                  <a:srgbClr val="C00000"/>
                </a:solidFill>
                <a:latin typeface="Book Antiqua" pitchFamily="18" charset="0"/>
              </a:rPr>
              <a:t>Thank You</a:t>
            </a:r>
            <a:endParaRPr lang="en-IN" sz="6000" b="1" dirty="0">
              <a:solidFill>
                <a:srgbClr val="C00000"/>
              </a:solidFill>
              <a:latin typeface="Book Antiqua" pitchFamily="18" charset="0"/>
            </a:endParaRPr>
          </a:p>
        </p:txBody>
      </p:sp>
      <p:sp>
        <p:nvSpPr>
          <p:cNvPr id="4" name="Slide Number Placeholder 3"/>
          <p:cNvSpPr>
            <a:spLocks noGrp="1"/>
          </p:cNvSpPr>
          <p:nvPr>
            <p:ph type="sldNum" sz="quarter" idx="12"/>
          </p:nvPr>
        </p:nvSpPr>
        <p:spPr/>
        <p:txBody>
          <a:bodyPr/>
          <a:lstStyle/>
          <a:p>
            <a:fld id="{D5433F19-E7D5-4366-B08F-144334881864}" type="slidenum">
              <a:rPr lang="en-US" smtClean="0"/>
              <a:pPr/>
              <a:t>21</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177422"/>
            <a:ext cx="12192000" cy="6680578"/>
          </a:xfrm>
          <a:prstGeom prst="rect">
            <a:avLst/>
          </a:prstGeom>
        </p:spPr>
      </p:pic>
      <p:sp>
        <p:nvSpPr>
          <p:cNvPr id="3" name="Slide Number Placeholder 2"/>
          <p:cNvSpPr>
            <a:spLocks noGrp="1"/>
          </p:cNvSpPr>
          <p:nvPr>
            <p:ph type="sldNum" sz="quarter" idx="12"/>
          </p:nvPr>
        </p:nvSpPr>
        <p:spPr/>
        <p:txBody>
          <a:bodyPr/>
          <a:lstStyle/>
          <a:p>
            <a:fld id="{D5433F19-E7D5-4366-B08F-144334881864}" type="slidenum">
              <a:rPr lang="en-US" smtClean="0"/>
              <a:pPr/>
              <a:t>3</a:t>
            </a:fld>
            <a:endParaRPr lang="en-US"/>
          </a:p>
        </p:txBody>
      </p:sp>
    </p:spTree>
    <p:extLst>
      <p:ext uri="{BB962C8B-B14F-4D97-AF65-F5344CB8AC3E}">
        <p14:creationId xmlns="" xmlns:p14="http://schemas.microsoft.com/office/powerpoint/2010/main" val="321825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0" y="-13648"/>
            <a:ext cx="12191999" cy="7588156"/>
          </a:xfrm>
          <a:prstGeom prst="rect">
            <a:avLst/>
          </a:prstGeom>
        </p:spPr>
      </p:pic>
      <p:sp>
        <p:nvSpPr>
          <p:cNvPr id="3" name="Slide Number Placeholder 2"/>
          <p:cNvSpPr>
            <a:spLocks noGrp="1"/>
          </p:cNvSpPr>
          <p:nvPr>
            <p:ph type="sldNum" sz="quarter" idx="12"/>
          </p:nvPr>
        </p:nvSpPr>
        <p:spPr/>
        <p:txBody>
          <a:bodyPr/>
          <a:lstStyle/>
          <a:p>
            <a:fld id="{D5433F19-E7D5-4366-B08F-144334881864}" type="slidenum">
              <a:rPr lang="en-US" smtClean="0"/>
              <a:pPr/>
              <a:t>4</a:t>
            </a:fld>
            <a:endParaRPr lang="en-US"/>
          </a:p>
        </p:txBody>
      </p:sp>
    </p:spTree>
    <p:extLst>
      <p:ext uri="{BB962C8B-B14F-4D97-AF65-F5344CB8AC3E}">
        <p14:creationId xmlns="" xmlns:p14="http://schemas.microsoft.com/office/powerpoint/2010/main" val="3499778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925"/>
            <a:ext cx="10515600" cy="1325563"/>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Meaning</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p:txBody>
          <a:bodyPr>
            <a:normAutofit/>
          </a:bodyPr>
          <a:lstStyle/>
          <a:p>
            <a:pPr algn="just">
              <a:buFont typeface="Wingdings" panose="05000000000000000000" pitchFamily="2" charset="2"/>
              <a:buChar char="v"/>
            </a:pPr>
            <a:r>
              <a:rPr lang="en-US" sz="3200" dirty="0">
                <a:latin typeface="Bookman Old Style" panose="02050604050505020204" pitchFamily="18" charset="0"/>
              </a:rPr>
              <a:t>Investment is an activity that is engaged in by people who have savings </a:t>
            </a:r>
            <a:r>
              <a:rPr lang="en-US" sz="3200" dirty="0" err="1">
                <a:latin typeface="Bookman Old Style" panose="02050604050505020204" pitchFamily="18" charset="0"/>
              </a:rPr>
              <a:t>i.e</a:t>
            </a:r>
            <a:r>
              <a:rPr lang="en-US" sz="3200" dirty="0">
                <a:latin typeface="Bookman Old Style" panose="02050604050505020204" pitchFamily="18" charset="0"/>
              </a:rPr>
              <a:t> investments are made from </a:t>
            </a:r>
            <a:r>
              <a:rPr lang="en-US" sz="3200" dirty="0" smtClean="0">
                <a:latin typeface="Bookman Old Style" panose="02050604050505020204" pitchFamily="18" charset="0"/>
              </a:rPr>
              <a:t>savings, </a:t>
            </a:r>
            <a:r>
              <a:rPr lang="en-US" sz="3200" dirty="0">
                <a:latin typeface="Bookman Old Style" panose="02050604050505020204" pitchFamily="18" charset="0"/>
              </a:rPr>
              <a:t>or in other words people invest their savings but all savings are not investment</a:t>
            </a:r>
            <a:r>
              <a:rPr lang="en-US" sz="3200" dirty="0" smtClean="0">
                <a:latin typeface="Bookman Old Style" panose="02050604050505020204" pitchFamily="18" charset="0"/>
              </a:rPr>
              <a:t>.</a:t>
            </a:r>
          </a:p>
          <a:p>
            <a:pPr marL="0" indent="0" algn="just">
              <a:buNone/>
            </a:pPr>
            <a:endParaRPr lang="en-US" sz="3200" dirty="0">
              <a:latin typeface="Bookman Old Style" panose="02050604050505020204" pitchFamily="18" charset="0"/>
            </a:endParaRPr>
          </a:p>
          <a:p>
            <a:pPr algn="just">
              <a:buFont typeface="Wingdings" panose="05000000000000000000" pitchFamily="2" charset="2"/>
              <a:buChar char="v"/>
            </a:pPr>
            <a:r>
              <a:rPr lang="en-US" sz="3200" dirty="0" smtClean="0">
                <a:latin typeface="Bookman Old Style" panose="02050604050505020204" pitchFamily="18" charset="0"/>
              </a:rPr>
              <a:t>Investment </a:t>
            </a:r>
            <a:r>
              <a:rPr lang="en-US" sz="3200" dirty="0">
                <a:latin typeface="Bookman Old Style" panose="02050604050505020204" pitchFamily="18" charset="0"/>
              </a:rPr>
              <a:t>is putting money into something with the expectation that it will generate income or the value will appreciate in future or profit.</a:t>
            </a:r>
          </a:p>
        </p:txBody>
      </p:sp>
      <p:sp>
        <p:nvSpPr>
          <p:cNvPr id="3" name="Slide Number Placeholder 2"/>
          <p:cNvSpPr>
            <a:spLocks noGrp="1"/>
          </p:cNvSpPr>
          <p:nvPr>
            <p:ph type="sldNum" sz="quarter" idx="12"/>
          </p:nvPr>
        </p:nvSpPr>
        <p:spPr/>
        <p:txBody>
          <a:bodyPr/>
          <a:lstStyle/>
          <a:p>
            <a:fld id="{D5433F19-E7D5-4366-B08F-144334881864}" type="slidenum">
              <a:rPr lang="en-US" smtClean="0"/>
              <a:pPr/>
              <a:t>5</a:t>
            </a:fld>
            <a:endParaRPr lang="en-US"/>
          </a:p>
        </p:txBody>
      </p:sp>
    </p:spTree>
    <p:extLst>
      <p:ext uri="{BB962C8B-B14F-4D97-AF65-F5344CB8AC3E}">
        <p14:creationId xmlns="" xmlns:p14="http://schemas.microsoft.com/office/powerpoint/2010/main" val="3626920785"/>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1325563"/>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Definition</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p:txBody>
          <a:bodyPr>
            <a:normAutofit/>
          </a:bodyPr>
          <a:lstStyle/>
          <a:p>
            <a:pPr marL="0" indent="0" algn="just">
              <a:buNone/>
            </a:pPr>
            <a:r>
              <a:rPr lang="en-US" sz="3200" dirty="0" smtClean="0">
                <a:latin typeface="Bookman Old Style" panose="02050604050505020204" pitchFamily="18" charset="0"/>
              </a:rPr>
              <a:t>“An Investment is a commitment </a:t>
            </a:r>
            <a:r>
              <a:rPr lang="en-US" sz="3200" dirty="0">
                <a:latin typeface="Bookman Old Style" panose="02050604050505020204" pitchFamily="18" charset="0"/>
              </a:rPr>
              <a:t>of funds made in the expectation of some positive rate of </a:t>
            </a:r>
            <a:r>
              <a:rPr lang="en-US" sz="3200" dirty="0" smtClean="0">
                <a:latin typeface="Bookman Old Style" panose="02050604050505020204" pitchFamily="18" charset="0"/>
              </a:rPr>
              <a:t>returns. If the investment is properly undertaken, the returns will commensurate with the risk the investor assumes”. – </a:t>
            </a:r>
            <a:r>
              <a:rPr lang="en-US" sz="3200" dirty="0" smtClean="0">
                <a:solidFill>
                  <a:srgbClr val="920000"/>
                </a:solidFill>
                <a:latin typeface="Bookman Old Style" panose="02050604050505020204" pitchFamily="18" charset="0"/>
              </a:rPr>
              <a:t>Donald E. Fischer and Donald J. Jordan.</a:t>
            </a:r>
          </a:p>
        </p:txBody>
      </p:sp>
      <p:sp>
        <p:nvSpPr>
          <p:cNvPr id="3" name="Slide Number Placeholder 2"/>
          <p:cNvSpPr>
            <a:spLocks noGrp="1"/>
          </p:cNvSpPr>
          <p:nvPr>
            <p:ph type="sldNum" sz="quarter" idx="12"/>
          </p:nvPr>
        </p:nvSpPr>
        <p:spPr/>
        <p:txBody>
          <a:bodyPr/>
          <a:lstStyle/>
          <a:p>
            <a:fld id="{D5433F19-E7D5-4366-B08F-144334881864}" type="slidenum">
              <a:rPr lang="en-US" smtClean="0"/>
              <a:pPr/>
              <a:t>6</a:t>
            </a:fld>
            <a:endParaRPr lang="en-US"/>
          </a:p>
        </p:txBody>
      </p:sp>
    </p:spTree>
    <p:extLst>
      <p:ext uri="{BB962C8B-B14F-4D97-AF65-F5344CB8AC3E}">
        <p14:creationId xmlns="" xmlns:p14="http://schemas.microsoft.com/office/powerpoint/2010/main" val="158181893"/>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46"/>
            <a:ext cx="10515600" cy="1325563"/>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Definition</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p:txBody>
          <a:bodyPr>
            <a:normAutofit/>
          </a:bodyPr>
          <a:lstStyle/>
          <a:p>
            <a:pPr marL="0" indent="0" algn="just">
              <a:buNone/>
            </a:pPr>
            <a:r>
              <a:rPr lang="en-US" sz="3200" dirty="0">
                <a:solidFill>
                  <a:srgbClr val="920000"/>
                </a:solidFill>
                <a:latin typeface="Bookman Old Style" panose="02050604050505020204" pitchFamily="18" charset="0"/>
              </a:rPr>
              <a:t>According to Dr. Kevin </a:t>
            </a:r>
            <a:r>
              <a:rPr lang="en-US" sz="3200" dirty="0">
                <a:latin typeface="Bookman Old Style" panose="02050604050505020204" pitchFamily="18" charset="0"/>
              </a:rPr>
              <a:t>“Investment is an activity that is engaged by </a:t>
            </a:r>
            <a:r>
              <a:rPr lang="en-US" sz="3200" dirty="0" smtClean="0">
                <a:latin typeface="Bookman Old Style" panose="02050604050505020204" pitchFamily="18" charset="0"/>
              </a:rPr>
              <a:t>people who </a:t>
            </a:r>
            <a:r>
              <a:rPr lang="en-US" sz="3200" dirty="0">
                <a:latin typeface="Bookman Old Style" panose="02050604050505020204" pitchFamily="18" charset="0"/>
              </a:rPr>
              <a:t>have savings, i.e. investments are made from savings, or in other words</a:t>
            </a:r>
            <a:r>
              <a:rPr lang="en-US" sz="3200" dirty="0" smtClean="0">
                <a:latin typeface="Bookman Old Style" panose="02050604050505020204" pitchFamily="18" charset="0"/>
              </a:rPr>
              <a:t>, people </a:t>
            </a:r>
            <a:r>
              <a:rPr lang="en-US" sz="3200" dirty="0">
                <a:latin typeface="Bookman Old Style" panose="02050604050505020204" pitchFamily="18" charset="0"/>
              </a:rPr>
              <a:t>invest their savings. But all savers are not investors. Investment is </a:t>
            </a:r>
            <a:r>
              <a:rPr lang="en-US" sz="3200" dirty="0" smtClean="0">
                <a:latin typeface="Bookman Old Style" panose="02050604050505020204" pitchFamily="18" charset="0"/>
              </a:rPr>
              <a:t>an activity </a:t>
            </a:r>
            <a:r>
              <a:rPr lang="en-US" sz="3200" dirty="0">
                <a:latin typeface="Bookman Old Style" panose="02050604050505020204" pitchFamily="18" charset="0"/>
              </a:rPr>
              <a:t>which is different from saving. It means many things to many persons.”</a:t>
            </a:r>
            <a:endParaRPr lang="en-US" sz="3200" dirty="0" smtClean="0">
              <a:solidFill>
                <a:srgbClr val="C00000"/>
              </a:solidFill>
              <a:latin typeface="Bookman Old Style" panose="02050604050505020204" pitchFamily="18" charset="0"/>
            </a:endParaRPr>
          </a:p>
        </p:txBody>
      </p:sp>
      <p:sp>
        <p:nvSpPr>
          <p:cNvPr id="3" name="Slide Number Placeholder 2"/>
          <p:cNvSpPr>
            <a:spLocks noGrp="1"/>
          </p:cNvSpPr>
          <p:nvPr>
            <p:ph type="sldNum" sz="quarter" idx="12"/>
          </p:nvPr>
        </p:nvSpPr>
        <p:spPr/>
        <p:txBody>
          <a:bodyPr/>
          <a:lstStyle/>
          <a:p>
            <a:fld id="{D5433F19-E7D5-4366-B08F-144334881864}" type="slidenum">
              <a:rPr lang="en-US" smtClean="0"/>
              <a:pPr/>
              <a:t>7</a:t>
            </a:fld>
            <a:endParaRPr lang="en-US"/>
          </a:p>
        </p:txBody>
      </p:sp>
    </p:spTree>
    <p:extLst>
      <p:ext uri="{BB962C8B-B14F-4D97-AF65-F5344CB8AC3E}">
        <p14:creationId xmlns="" xmlns:p14="http://schemas.microsoft.com/office/powerpoint/2010/main" val="487037229"/>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59"/>
            <a:ext cx="10515600" cy="1325563"/>
          </a:xfrm>
        </p:spPr>
        <p:txBody>
          <a:bodyPr>
            <a:normAutofit/>
          </a:bodyPr>
          <a:lstStyle/>
          <a:p>
            <a:pPr algn="ctr"/>
            <a:r>
              <a:rPr lang="en-US" b="1" i="0" u="none" strike="noStrike" baseline="0" dirty="0" smtClean="0">
                <a:solidFill>
                  <a:srgbClr val="920000"/>
                </a:solidFill>
                <a:latin typeface="Bookman Old Style" panose="02050604050505020204" pitchFamily="18" charset="0"/>
              </a:rPr>
              <a:t>Investments - Classification</a:t>
            </a:r>
            <a:endParaRPr lang="en-US" b="1" dirty="0">
              <a:solidFill>
                <a:srgbClr val="920000"/>
              </a:solidFill>
              <a:latin typeface="Bookman Old Style" panose="02050604050505020204" pitchFamily="18" charset="0"/>
            </a:endParaRPr>
          </a:p>
        </p:txBody>
      </p:sp>
      <p:sp>
        <p:nvSpPr>
          <p:cNvPr id="4" name="Content Placeholder 3"/>
          <p:cNvSpPr>
            <a:spLocks noGrp="1"/>
          </p:cNvSpPr>
          <p:nvPr>
            <p:ph idx="1"/>
          </p:nvPr>
        </p:nvSpPr>
        <p:spPr>
          <a:xfrm>
            <a:off x="614363" y="1883391"/>
            <a:ext cx="11058526" cy="4746009"/>
          </a:xfrm>
        </p:spPr>
        <p:txBody>
          <a:bodyPr>
            <a:normAutofit/>
          </a:bodyPr>
          <a:lstStyle/>
          <a:p>
            <a:pPr marL="0" indent="0" algn="just">
              <a:buNone/>
            </a:pPr>
            <a:r>
              <a:rPr lang="en-US" sz="3200" dirty="0" smtClean="0">
                <a:solidFill>
                  <a:srgbClr val="920000"/>
                </a:solidFill>
                <a:latin typeface="Bookman Old Style" panose="02050604050505020204" pitchFamily="18" charset="0"/>
              </a:rPr>
              <a:t>1. Financial Investment:</a:t>
            </a:r>
          </a:p>
          <a:p>
            <a:pPr marL="0" indent="0" algn="just">
              <a:buNone/>
            </a:pPr>
            <a:r>
              <a:rPr lang="en-US" sz="3200" dirty="0" smtClean="0">
                <a:latin typeface="Bookman Old Style" panose="02050604050505020204" pitchFamily="18" charset="0"/>
              </a:rPr>
              <a:t>It Means employment of funds in the form of assets with the object of earning additional income or appreciation in the value of investment in future. </a:t>
            </a:r>
          </a:p>
          <a:p>
            <a:pPr marL="0" indent="0" algn="just">
              <a:buNone/>
            </a:pPr>
            <a:r>
              <a:rPr lang="en-US" sz="3200" dirty="0" smtClean="0">
                <a:latin typeface="Bookman Old Style" panose="02050604050505020204" pitchFamily="18" charset="0"/>
              </a:rPr>
              <a:t>Assets which are the subject matter of investment may be varying between safe and risky ones. </a:t>
            </a:r>
          </a:p>
        </p:txBody>
      </p:sp>
      <p:sp>
        <p:nvSpPr>
          <p:cNvPr id="3" name="Slide Number Placeholder 2"/>
          <p:cNvSpPr>
            <a:spLocks noGrp="1"/>
          </p:cNvSpPr>
          <p:nvPr>
            <p:ph type="sldNum" sz="quarter" idx="12"/>
          </p:nvPr>
        </p:nvSpPr>
        <p:spPr/>
        <p:txBody>
          <a:bodyPr/>
          <a:lstStyle/>
          <a:p>
            <a:fld id="{D5433F19-E7D5-4366-B08F-144334881864}" type="slidenum">
              <a:rPr lang="en-US" smtClean="0"/>
              <a:pPr/>
              <a:t>8</a:t>
            </a:fld>
            <a:endParaRPr lang="en-US"/>
          </a:p>
        </p:txBody>
      </p:sp>
    </p:spTree>
    <p:extLst>
      <p:ext uri="{BB962C8B-B14F-4D97-AF65-F5344CB8AC3E}">
        <p14:creationId xmlns="" xmlns:p14="http://schemas.microsoft.com/office/powerpoint/2010/main" val="177300013"/>
      </p:ext>
    </p:extLst>
  </p:cSld>
  <p:clrMapOvr>
    <a:masterClrMapping/>
  </p:clrMapOvr>
  <mc:AlternateContent xmlns:mc="http://schemas.openxmlformats.org/markup-compatibility/2006">
    <mc:Choice xmlns="" xmlns:p14="http://schemas.microsoft.com/office/powerpoint/2010/main" Requires="p14">
      <p:transition spd="slow" p14:dur="800">
        <p:circle/>
      </p:transition>
    </mc:Choice>
    <mc:Fallback>
      <p:transition spd="slow">
        <p:circl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359"/>
            <a:ext cx="10515600" cy="920761"/>
          </a:xfrm>
        </p:spPr>
        <p:txBody>
          <a:bodyPr>
            <a:normAutofit/>
          </a:bodyPr>
          <a:lstStyle/>
          <a:p>
            <a:pPr algn="ctr"/>
            <a:r>
              <a:rPr lang="en-US" b="0" i="0" u="none" strike="noStrike" baseline="0" dirty="0" smtClean="0">
                <a:solidFill>
                  <a:srgbClr val="920000"/>
                </a:solidFill>
                <a:latin typeface="Bookman Old Style" panose="02050604050505020204" pitchFamily="18" charset="0"/>
              </a:rPr>
              <a:t>Financial Products</a:t>
            </a:r>
            <a:endParaRPr lang="en-US" dirty="0">
              <a:solidFill>
                <a:srgbClr val="920000"/>
              </a:solidFill>
              <a:latin typeface="Bookman Old Style" panose="02050604050505020204" pitchFamily="18" charset="0"/>
            </a:endParaRPr>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2690510082"/>
              </p:ext>
            </p:extLst>
          </p:nvPr>
        </p:nvGraphicFramePr>
        <p:xfrm>
          <a:off x="614363" y="1143000"/>
          <a:ext cx="11058525"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D5433F19-E7D5-4366-B08F-144334881864}" type="slidenum">
              <a:rPr lang="en-US" smtClean="0"/>
              <a:pPr/>
              <a:t>9</a:t>
            </a:fld>
            <a:endParaRPr lang="en-US"/>
          </a:p>
        </p:txBody>
      </p:sp>
    </p:spTree>
    <p:extLst>
      <p:ext uri="{BB962C8B-B14F-4D97-AF65-F5344CB8AC3E}">
        <p14:creationId xmlns="" xmlns:p14="http://schemas.microsoft.com/office/powerpoint/2010/main" val="377617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7">
                                            <p:graphicEl>
                                              <a:dgm id="{E2E11072-9888-443F-9904-D3A2CF811EDB}"/>
                                            </p:graphicEl>
                                          </p:spTgt>
                                        </p:tgtEl>
                                        <p:attrNameLst>
                                          <p:attrName>style.visibility</p:attrName>
                                        </p:attrNameLst>
                                      </p:cBhvr>
                                      <p:to>
                                        <p:strVal val="visible"/>
                                      </p:to>
                                    </p:set>
                                    <p:animEffect transition="in" filter="circle(in)">
                                      <p:cBhvr>
                                        <p:cTn id="7" dur="2000"/>
                                        <p:tgtEl>
                                          <p:spTgt spid="7">
                                            <p:graphicEl>
                                              <a:dgm id="{E2E11072-9888-443F-9904-D3A2CF811EDB}"/>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graphicEl>
                                              <a:dgm id="{3F256626-3E8B-4025-981B-BAE06F64ADCC}"/>
                                            </p:graphicEl>
                                          </p:spTgt>
                                        </p:tgtEl>
                                        <p:attrNameLst>
                                          <p:attrName>style.visibility</p:attrName>
                                        </p:attrNameLst>
                                      </p:cBhvr>
                                      <p:to>
                                        <p:strVal val="visible"/>
                                      </p:to>
                                    </p:set>
                                    <p:animEffect transition="in" filter="circle(in)">
                                      <p:cBhvr>
                                        <p:cTn id="12" dur="2000"/>
                                        <p:tgtEl>
                                          <p:spTgt spid="7">
                                            <p:graphicEl>
                                              <a:dgm id="{3F256626-3E8B-4025-981B-BAE06F64ADCC}"/>
                                            </p:graphicEl>
                                          </p:spTgt>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7">
                                            <p:graphicEl>
                                              <a:dgm id="{B896F570-1E2A-4EB9-973A-7C1228EAFC64}"/>
                                            </p:graphicEl>
                                          </p:spTgt>
                                        </p:tgtEl>
                                        <p:attrNameLst>
                                          <p:attrName>style.visibility</p:attrName>
                                        </p:attrNameLst>
                                      </p:cBhvr>
                                      <p:to>
                                        <p:strVal val="visible"/>
                                      </p:to>
                                    </p:set>
                                    <p:animEffect transition="in" filter="circle(in)">
                                      <p:cBhvr>
                                        <p:cTn id="15" dur="2000"/>
                                        <p:tgtEl>
                                          <p:spTgt spid="7">
                                            <p:graphicEl>
                                              <a:dgm id="{B896F570-1E2A-4EB9-973A-7C1228EAFC64}"/>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6" presetClass="entr" presetSubtype="16" fill="hold" grpId="0" nodeType="clickEffect">
                                  <p:stCondLst>
                                    <p:cond delay="0"/>
                                  </p:stCondLst>
                                  <p:childTnLst>
                                    <p:set>
                                      <p:cBhvr>
                                        <p:cTn id="19" dur="1" fill="hold">
                                          <p:stCondLst>
                                            <p:cond delay="0"/>
                                          </p:stCondLst>
                                        </p:cTn>
                                        <p:tgtEl>
                                          <p:spTgt spid="7">
                                            <p:graphicEl>
                                              <a:dgm id="{61C0102D-F1BD-40A6-8F6F-5CDA3FDB52CC}"/>
                                            </p:graphicEl>
                                          </p:spTgt>
                                        </p:tgtEl>
                                        <p:attrNameLst>
                                          <p:attrName>style.visibility</p:attrName>
                                        </p:attrNameLst>
                                      </p:cBhvr>
                                      <p:to>
                                        <p:strVal val="visible"/>
                                      </p:to>
                                    </p:set>
                                    <p:animEffect transition="in" filter="circle(in)">
                                      <p:cBhvr>
                                        <p:cTn id="20" dur="2000"/>
                                        <p:tgtEl>
                                          <p:spTgt spid="7">
                                            <p:graphicEl>
                                              <a:dgm id="{61C0102D-F1BD-40A6-8F6F-5CDA3FDB52CC}"/>
                                            </p:graphicEl>
                                          </p:spTgt>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7">
                                            <p:graphicEl>
                                              <a:dgm id="{27D67402-63A1-4AE6-8976-D8FD886B2ACF}"/>
                                            </p:graphicEl>
                                          </p:spTgt>
                                        </p:tgtEl>
                                        <p:attrNameLst>
                                          <p:attrName>style.visibility</p:attrName>
                                        </p:attrNameLst>
                                      </p:cBhvr>
                                      <p:to>
                                        <p:strVal val="visible"/>
                                      </p:to>
                                    </p:set>
                                    <p:animEffect transition="in" filter="circle(in)">
                                      <p:cBhvr>
                                        <p:cTn id="23" dur="2000"/>
                                        <p:tgtEl>
                                          <p:spTgt spid="7">
                                            <p:graphicEl>
                                              <a:dgm id="{27D67402-63A1-4AE6-8976-D8FD886B2ACF}"/>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6" presetClass="entr" presetSubtype="16" fill="hold" grpId="0" nodeType="clickEffect">
                                  <p:stCondLst>
                                    <p:cond delay="0"/>
                                  </p:stCondLst>
                                  <p:childTnLst>
                                    <p:set>
                                      <p:cBhvr>
                                        <p:cTn id="27" dur="1" fill="hold">
                                          <p:stCondLst>
                                            <p:cond delay="0"/>
                                          </p:stCondLst>
                                        </p:cTn>
                                        <p:tgtEl>
                                          <p:spTgt spid="7">
                                            <p:graphicEl>
                                              <a:dgm id="{722A0E46-A49B-4265-865D-B316DCA9A1E1}"/>
                                            </p:graphicEl>
                                          </p:spTgt>
                                        </p:tgtEl>
                                        <p:attrNameLst>
                                          <p:attrName>style.visibility</p:attrName>
                                        </p:attrNameLst>
                                      </p:cBhvr>
                                      <p:to>
                                        <p:strVal val="visible"/>
                                      </p:to>
                                    </p:set>
                                    <p:animEffect transition="in" filter="circle(in)">
                                      <p:cBhvr>
                                        <p:cTn id="28" dur="2000"/>
                                        <p:tgtEl>
                                          <p:spTgt spid="7">
                                            <p:graphicEl>
                                              <a:dgm id="{722A0E46-A49B-4265-865D-B316DCA9A1E1}"/>
                                            </p:graphicEl>
                                          </p:spTgt>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7">
                                            <p:graphicEl>
                                              <a:dgm id="{67460298-8E76-46D6-A595-D56A44E6C9BC}"/>
                                            </p:graphicEl>
                                          </p:spTgt>
                                        </p:tgtEl>
                                        <p:attrNameLst>
                                          <p:attrName>style.visibility</p:attrName>
                                        </p:attrNameLst>
                                      </p:cBhvr>
                                      <p:to>
                                        <p:strVal val="visible"/>
                                      </p:to>
                                    </p:set>
                                    <p:animEffect transition="in" filter="circle(in)">
                                      <p:cBhvr>
                                        <p:cTn id="31" dur="2000"/>
                                        <p:tgtEl>
                                          <p:spTgt spid="7">
                                            <p:graphicEl>
                                              <a:dgm id="{67460298-8E76-46D6-A595-D56A44E6C9BC}"/>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7">
                                            <p:graphicEl>
                                              <a:dgm id="{277B71E0-4407-4C4D-9240-7574F60D06FE}"/>
                                            </p:graphicEl>
                                          </p:spTgt>
                                        </p:tgtEl>
                                        <p:attrNameLst>
                                          <p:attrName>style.visibility</p:attrName>
                                        </p:attrNameLst>
                                      </p:cBhvr>
                                      <p:to>
                                        <p:strVal val="visible"/>
                                      </p:to>
                                    </p:set>
                                    <p:animEffect transition="in" filter="circle(in)">
                                      <p:cBhvr>
                                        <p:cTn id="36" dur="2000"/>
                                        <p:tgtEl>
                                          <p:spTgt spid="7">
                                            <p:graphicEl>
                                              <a:dgm id="{277B71E0-4407-4C4D-9240-7574F60D06FE}"/>
                                            </p:graphicEl>
                                          </p:spTgt>
                                        </p:tgtEl>
                                      </p:cBhvr>
                                    </p:animEffect>
                                  </p:childTnLst>
                                </p:cTn>
                              </p:par>
                              <p:par>
                                <p:cTn id="37" presetID="6" presetClass="entr" presetSubtype="16" fill="hold" grpId="0" nodeType="withEffect">
                                  <p:stCondLst>
                                    <p:cond delay="0"/>
                                  </p:stCondLst>
                                  <p:childTnLst>
                                    <p:set>
                                      <p:cBhvr>
                                        <p:cTn id="38" dur="1" fill="hold">
                                          <p:stCondLst>
                                            <p:cond delay="0"/>
                                          </p:stCondLst>
                                        </p:cTn>
                                        <p:tgtEl>
                                          <p:spTgt spid="7">
                                            <p:graphicEl>
                                              <a:dgm id="{5CE71CA7-C110-4D49-9620-313D51E38B9F}"/>
                                            </p:graphicEl>
                                          </p:spTgt>
                                        </p:tgtEl>
                                        <p:attrNameLst>
                                          <p:attrName>style.visibility</p:attrName>
                                        </p:attrNameLst>
                                      </p:cBhvr>
                                      <p:to>
                                        <p:strVal val="visible"/>
                                      </p:to>
                                    </p:set>
                                    <p:animEffect transition="in" filter="circle(in)">
                                      <p:cBhvr>
                                        <p:cTn id="39" dur="2000"/>
                                        <p:tgtEl>
                                          <p:spTgt spid="7">
                                            <p:graphicEl>
                                              <a:dgm id="{5CE71CA7-C110-4D49-9620-313D51E38B9F}"/>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6" presetClass="entr" presetSubtype="16" fill="hold" grpId="0" nodeType="clickEffect">
                                  <p:stCondLst>
                                    <p:cond delay="0"/>
                                  </p:stCondLst>
                                  <p:childTnLst>
                                    <p:set>
                                      <p:cBhvr>
                                        <p:cTn id="43" dur="1" fill="hold">
                                          <p:stCondLst>
                                            <p:cond delay="0"/>
                                          </p:stCondLst>
                                        </p:cTn>
                                        <p:tgtEl>
                                          <p:spTgt spid="7">
                                            <p:graphicEl>
                                              <a:dgm id="{161AD9D3-5CAD-4FC3-BBF9-8DF52FA7B8B5}"/>
                                            </p:graphicEl>
                                          </p:spTgt>
                                        </p:tgtEl>
                                        <p:attrNameLst>
                                          <p:attrName>style.visibility</p:attrName>
                                        </p:attrNameLst>
                                      </p:cBhvr>
                                      <p:to>
                                        <p:strVal val="visible"/>
                                      </p:to>
                                    </p:set>
                                    <p:animEffect transition="in" filter="circle(in)">
                                      <p:cBhvr>
                                        <p:cTn id="44" dur="2000"/>
                                        <p:tgtEl>
                                          <p:spTgt spid="7">
                                            <p:graphicEl>
                                              <a:dgm id="{161AD9D3-5CAD-4FC3-BBF9-8DF52FA7B8B5}"/>
                                            </p:graphicEl>
                                          </p:spTgt>
                                        </p:tgtEl>
                                      </p:cBhvr>
                                    </p:animEffect>
                                  </p:childTnLst>
                                </p:cTn>
                              </p:par>
                              <p:par>
                                <p:cTn id="45" presetID="6" presetClass="entr" presetSubtype="16" fill="hold" grpId="0" nodeType="withEffect">
                                  <p:stCondLst>
                                    <p:cond delay="0"/>
                                  </p:stCondLst>
                                  <p:childTnLst>
                                    <p:set>
                                      <p:cBhvr>
                                        <p:cTn id="46" dur="1" fill="hold">
                                          <p:stCondLst>
                                            <p:cond delay="0"/>
                                          </p:stCondLst>
                                        </p:cTn>
                                        <p:tgtEl>
                                          <p:spTgt spid="7">
                                            <p:graphicEl>
                                              <a:dgm id="{E9250E39-CB1E-4ED7-8540-46119756BAE6}"/>
                                            </p:graphicEl>
                                          </p:spTgt>
                                        </p:tgtEl>
                                        <p:attrNameLst>
                                          <p:attrName>style.visibility</p:attrName>
                                        </p:attrNameLst>
                                      </p:cBhvr>
                                      <p:to>
                                        <p:strVal val="visible"/>
                                      </p:to>
                                    </p:set>
                                    <p:animEffect transition="in" filter="circle(in)">
                                      <p:cBhvr>
                                        <p:cTn id="47" dur="2000"/>
                                        <p:tgtEl>
                                          <p:spTgt spid="7">
                                            <p:graphicEl>
                                              <a:dgm id="{E9250E39-CB1E-4ED7-8540-46119756BAE6}"/>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7">
                                            <p:graphicEl>
                                              <a:dgm id="{40D68C0F-40D7-4845-A3E2-86FB214EDA7D}"/>
                                            </p:graphicEl>
                                          </p:spTgt>
                                        </p:tgtEl>
                                        <p:attrNameLst>
                                          <p:attrName>style.visibility</p:attrName>
                                        </p:attrNameLst>
                                      </p:cBhvr>
                                      <p:to>
                                        <p:strVal val="visible"/>
                                      </p:to>
                                    </p:set>
                                    <p:animEffect transition="in" filter="circle(in)">
                                      <p:cBhvr>
                                        <p:cTn id="52" dur="2000"/>
                                        <p:tgtEl>
                                          <p:spTgt spid="7">
                                            <p:graphicEl>
                                              <a:dgm id="{40D68C0F-40D7-4845-A3E2-86FB214EDA7D}"/>
                                            </p:graphicEl>
                                          </p:spTgt>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7">
                                            <p:graphicEl>
                                              <a:dgm id="{B07ECEAC-27C2-4BA9-9F27-1DE1EE848EDB}"/>
                                            </p:graphicEl>
                                          </p:spTgt>
                                        </p:tgtEl>
                                        <p:attrNameLst>
                                          <p:attrName>style.visibility</p:attrName>
                                        </p:attrNameLst>
                                      </p:cBhvr>
                                      <p:to>
                                        <p:strVal val="visible"/>
                                      </p:to>
                                    </p:set>
                                    <p:animEffect transition="in" filter="circle(in)">
                                      <p:cBhvr>
                                        <p:cTn id="55" dur="2000"/>
                                        <p:tgtEl>
                                          <p:spTgt spid="7">
                                            <p:graphicEl>
                                              <a:dgm id="{B07ECEAC-27C2-4BA9-9F27-1DE1EE848EDB}"/>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6" presetClass="entr" presetSubtype="16" fill="hold" grpId="0" nodeType="clickEffect">
                                  <p:stCondLst>
                                    <p:cond delay="0"/>
                                  </p:stCondLst>
                                  <p:childTnLst>
                                    <p:set>
                                      <p:cBhvr>
                                        <p:cTn id="59" dur="1" fill="hold">
                                          <p:stCondLst>
                                            <p:cond delay="0"/>
                                          </p:stCondLst>
                                        </p:cTn>
                                        <p:tgtEl>
                                          <p:spTgt spid="7">
                                            <p:graphicEl>
                                              <a:dgm id="{9ABEDDC0-AB82-4E4E-B7A1-15552EA46897}"/>
                                            </p:graphicEl>
                                          </p:spTgt>
                                        </p:tgtEl>
                                        <p:attrNameLst>
                                          <p:attrName>style.visibility</p:attrName>
                                        </p:attrNameLst>
                                      </p:cBhvr>
                                      <p:to>
                                        <p:strVal val="visible"/>
                                      </p:to>
                                    </p:set>
                                    <p:animEffect transition="in" filter="circle(in)">
                                      <p:cBhvr>
                                        <p:cTn id="60" dur="2000"/>
                                        <p:tgtEl>
                                          <p:spTgt spid="7">
                                            <p:graphicEl>
                                              <a:dgm id="{9ABEDDC0-AB82-4E4E-B7A1-15552EA46897}"/>
                                            </p:graphicEl>
                                          </p:spTgt>
                                        </p:tgtEl>
                                      </p:cBhvr>
                                    </p:animEffect>
                                  </p:childTnLst>
                                </p:cTn>
                              </p:par>
                              <p:par>
                                <p:cTn id="61" presetID="6" presetClass="entr" presetSubtype="16" fill="hold" grpId="0" nodeType="withEffect">
                                  <p:stCondLst>
                                    <p:cond delay="0"/>
                                  </p:stCondLst>
                                  <p:childTnLst>
                                    <p:set>
                                      <p:cBhvr>
                                        <p:cTn id="62" dur="1" fill="hold">
                                          <p:stCondLst>
                                            <p:cond delay="0"/>
                                          </p:stCondLst>
                                        </p:cTn>
                                        <p:tgtEl>
                                          <p:spTgt spid="7">
                                            <p:graphicEl>
                                              <a:dgm id="{3C40D098-4B0C-44B0-A490-2F592E625B85}"/>
                                            </p:graphicEl>
                                          </p:spTgt>
                                        </p:tgtEl>
                                        <p:attrNameLst>
                                          <p:attrName>style.visibility</p:attrName>
                                        </p:attrNameLst>
                                      </p:cBhvr>
                                      <p:to>
                                        <p:strVal val="visible"/>
                                      </p:to>
                                    </p:set>
                                    <p:animEffect transition="in" filter="circle(in)">
                                      <p:cBhvr>
                                        <p:cTn id="63" dur="2000"/>
                                        <p:tgtEl>
                                          <p:spTgt spid="7">
                                            <p:graphicEl>
                                              <a:dgm id="{3C40D098-4B0C-44B0-A490-2F592E625B85}"/>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6" presetClass="entr" presetSubtype="16" fill="hold" grpId="0" nodeType="clickEffect">
                                  <p:stCondLst>
                                    <p:cond delay="0"/>
                                  </p:stCondLst>
                                  <p:childTnLst>
                                    <p:set>
                                      <p:cBhvr>
                                        <p:cTn id="67" dur="1" fill="hold">
                                          <p:stCondLst>
                                            <p:cond delay="0"/>
                                          </p:stCondLst>
                                        </p:cTn>
                                        <p:tgtEl>
                                          <p:spTgt spid="7">
                                            <p:graphicEl>
                                              <a:dgm id="{E5C13AD4-2022-4FF2-A444-64355B890EE7}"/>
                                            </p:graphicEl>
                                          </p:spTgt>
                                        </p:tgtEl>
                                        <p:attrNameLst>
                                          <p:attrName>style.visibility</p:attrName>
                                        </p:attrNameLst>
                                      </p:cBhvr>
                                      <p:to>
                                        <p:strVal val="visible"/>
                                      </p:to>
                                    </p:set>
                                    <p:animEffect transition="in" filter="circle(in)">
                                      <p:cBhvr>
                                        <p:cTn id="68" dur="2000"/>
                                        <p:tgtEl>
                                          <p:spTgt spid="7">
                                            <p:graphicEl>
                                              <a:dgm id="{E5C13AD4-2022-4FF2-A444-64355B890EE7}"/>
                                            </p:graphicEl>
                                          </p:spTgt>
                                        </p:tgtEl>
                                      </p:cBhvr>
                                    </p:animEffect>
                                  </p:childTnLst>
                                </p:cTn>
                              </p:par>
                              <p:par>
                                <p:cTn id="69" presetID="6" presetClass="entr" presetSubtype="16" fill="hold" grpId="0" nodeType="withEffect">
                                  <p:stCondLst>
                                    <p:cond delay="0"/>
                                  </p:stCondLst>
                                  <p:childTnLst>
                                    <p:set>
                                      <p:cBhvr>
                                        <p:cTn id="70" dur="1" fill="hold">
                                          <p:stCondLst>
                                            <p:cond delay="0"/>
                                          </p:stCondLst>
                                        </p:cTn>
                                        <p:tgtEl>
                                          <p:spTgt spid="7">
                                            <p:graphicEl>
                                              <a:dgm id="{8611E56D-ABBB-4E43-B665-540A3E696242}"/>
                                            </p:graphicEl>
                                          </p:spTgt>
                                        </p:tgtEl>
                                        <p:attrNameLst>
                                          <p:attrName>style.visibility</p:attrName>
                                        </p:attrNameLst>
                                      </p:cBhvr>
                                      <p:to>
                                        <p:strVal val="visible"/>
                                      </p:to>
                                    </p:set>
                                    <p:animEffect transition="in" filter="circle(in)">
                                      <p:cBhvr>
                                        <p:cTn id="71" dur="2000"/>
                                        <p:tgtEl>
                                          <p:spTgt spid="7">
                                            <p:graphicEl>
                                              <a:dgm id="{8611E56D-ABBB-4E43-B665-540A3E696242}"/>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6" presetClass="entr" presetSubtype="16" fill="hold" grpId="0" nodeType="clickEffect">
                                  <p:stCondLst>
                                    <p:cond delay="0"/>
                                  </p:stCondLst>
                                  <p:childTnLst>
                                    <p:set>
                                      <p:cBhvr>
                                        <p:cTn id="75" dur="1" fill="hold">
                                          <p:stCondLst>
                                            <p:cond delay="0"/>
                                          </p:stCondLst>
                                        </p:cTn>
                                        <p:tgtEl>
                                          <p:spTgt spid="7">
                                            <p:graphicEl>
                                              <a:dgm id="{A9684C72-55D2-495D-A2C6-5498AA37A0BA}"/>
                                            </p:graphicEl>
                                          </p:spTgt>
                                        </p:tgtEl>
                                        <p:attrNameLst>
                                          <p:attrName>style.visibility</p:attrName>
                                        </p:attrNameLst>
                                      </p:cBhvr>
                                      <p:to>
                                        <p:strVal val="visible"/>
                                      </p:to>
                                    </p:set>
                                    <p:animEffect transition="in" filter="circle(in)">
                                      <p:cBhvr>
                                        <p:cTn id="76" dur="2000"/>
                                        <p:tgtEl>
                                          <p:spTgt spid="7">
                                            <p:graphicEl>
                                              <a:dgm id="{A9684C72-55D2-495D-A2C6-5498AA37A0BA}"/>
                                            </p:graphicEl>
                                          </p:spTgt>
                                        </p:tgtEl>
                                      </p:cBhvr>
                                    </p:animEffect>
                                  </p:childTnLst>
                                </p:cTn>
                              </p:par>
                              <p:par>
                                <p:cTn id="77" presetID="6" presetClass="entr" presetSubtype="16" fill="hold" grpId="0" nodeType="withEffect">
                                  <p:stCondLst>
                                    <p:cond delay="0"/>
                                  </p:stCondLst>
                                  <p:childTnLst>
                                    <p:set>
                                      <p:cBhvr>
                                        <p:cTn id="78" dur="1" fill="hold">
                                          <p:stCondLst>
                                            <p:cond delay="0"/>
                                          </p:stCondLst>
                                        </p:cTn>
                                        <p:tgtEl>
                                          <p:spTgt spid="7">
                                            <p:graphicEl>
                                              <a:dgm id="{808A7D5E-A8F6-4AAC-B3F9-0BD2900305C8}"/>
                                            </p:graphicEl>
                                          </p:spTgt>
                                        </p:tgtEl>
                                        <p:attrNameLst>
                                          <p:attrName>style.visibility</p:attrName>
                                        </p:attrNameLst>
                                      </p:cBhvr>
                                      <p:to>
                                        <p:strVal val="visible"/>
                                      </p:to>
                                    </p:set>
                                    <p:animEffect transition="in" filter="circle(in)">
                                      <p:cBhvr>
                                        <p:cTn id="79" dur="2000"/>
                                        <p:tgtEl>
                                          <p:spTgt spid="7">
                                            <p:graphicEl>
                                              <a:dgm id="{808A7D5E-A8F6-4AAC-B3F9-0BD2900305C8}"/>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359</TotalTime>
  <Words>677</Words>
  <Application>Microsoft Office PowerPoint</Application>
  <PresentationFormat>Custom</PresentationFormat>
  <Paragraphs>104</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SECURITY ANALYSIS</vt:lpstr>
      <vt:lpstr>Slide 2</vt:lpstr>
      <vt:lpstr>Slide 3</vt:lpstr>
      <vt:lpstr>Slide 4</vt:lpstr>
      <vt:lpstr>Investments - Meaning</vt:lpstr>
      <vt:lpstr>Investments - Definition</vt:lpstr>
      <vt:lpstr>Investments - Definition</vt:lpstr>
      <vt:lpstr>Investments - Classification</vt:lpstr>
      <vt:lpstr>Financial Products</vt:lpstr>
      <vt:lpstr>Investments - Classification</vt:lpstr>
      <vt:lpstr>Economic Investment</vt:lpstr>
      <vt:lpstr>Investments – Objectives</vt:lpstr>
      <vt:lpstr>Investments – Objectives</vt:lpstr>
      <vt:lpstr>Investments – Objectives</vt:lpstr>
      <vt:lpstr>Investments – Characteristics </vt:lpstr>
      <vt:lpstr>Investments – Characteristics </vt:lpstr>
      <vt:lpstr>Investments – Characteristics </vt:lpstr>
      <vt:lpstr>Investments – Characteristics </vt:lpstr>
      <vt:lpstr>Investments – Characteristics </vt:lpstr>
      <vt:lpstr>Investments – Characteristics </vt:lpstr>
      <vt:lpstr>Thank You</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ANALYSIS</dc:title>
  <dc:creator>vinoth kumar</dc:creator>
  <cp:lastModifiedBy>user</cp:lastModifiedBy>
  <cp:revision>48</cp:revision>
  <dcterms:created xsi:type="dcterms:W3CDTF">2018-11-14T17:47:47Z</dcterms:created>
  <dcterms:modified xsi:type="dcterms:W3CDTF">2019-03-21T09:37:48Z</dcterms:modified>
</cp:coreProperties>
</file>